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A230EC3-AC79-4016-BE0A-DFF966A6CBD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EC355F0-79FC-4518-8868-6944D0574C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492896"/>
            <a:ext cx="3528392" cy="1702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«ЛЕТО – ЧУДНАЯ ПОРА!»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Выполнила: </a:t>
            </a:r>
            <a:r>
              <a:rPr lang="ru-RU" dirty="0" err="1" smtClean="0"/>
              <a:t>Овчинникова</a:t>
            </a:r>
            <a:r>
              <a:rPr lang="ru-RU" dirty="0" smtClean="0"/>
              <a:t> Алёна</a:t>
            </a:r>
          </a:p>
          <a:p>
            <a:r>
              <a:rPr lang="ru-RU" dirty="0" smtClean="0"/>
              <a:t>Группа №1 </a:t>
            </a:r>
          </a:p>
          <a:p>
            <a:r>
              <a:rPr lang="ru-RU" dirty="0" smtClean="0"/>
              <a:t>«Пташка»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91494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Игры в песочнице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Цель: расширить представление у детей о песке посредством игр.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 smtClean="0"/>
              <a:t>-продолжать знакомство со свойствами песка;</a:t>
            </a:r>
          </a:p>
          <a:p>
            <a:r>
              <a:rPr lang="ru-RU" dirty="0" smtClean="0"/>
              <a:t>-развивать мелкую моторику;</a:t>
            </a:r>
          </a:p>
          <a:p>
            <a:r>
              <a:rPr lang="ru-RU" dirty="0" smtClean="0"/>
              <a:t>-приобщать к изобразительной деятельности;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053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24744"/>
            <a:ext cx="6840760" cy="108012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Предварительная работа: беседа с детьми «Что такое песок?»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204864"/>
            <a:ext cx="5088564" cy="3816424"/>
          </a:xfrm>
        </p:spPr>
      </p:pic>
      <p:sp>
        <p:nvSpPr>
          <p:cNvPr id="5" name="TextBox 4"/>
          <p:cNvSpPr txBox="1"/>
          <p:nvPr/>
        </p:nvSpPr>
        <p:spPr>
          <a:xfrm>
            <a:off x="5724128" y="2196587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Дидактические игры:</a:t>
            </a:r>
          </a:p>
          <a:p>
            <a:r>
              <a:rPr lang="ru-RU" dirty="0" smtClean="0"/>
              <a:t>«Что же спрятано в песке?»</a:t>
            </a:r>
          </a:p>
        </p:txBody>
      </p:sp>
    </p:spTree>
    <p:extLst>
      <p:ext uri="{BB962C8B-B14F-4D97-AF65-F5344CB8AC3E}">
        <p14:creationId xmlns:p14="http://schemas.microsoft.com/office/powerpoint/2010/main" val="3468094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Дидактические игры:</a:t>
            </a:r>
            <a:br>
              <a:rPr lang="ru-RU" dirty="0"/>
            </a:br>
            <a:r>
              <a:rPr lang="ru-RU" dirty="0"/>
              <a:t>«Чудесные куличики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331535"/>
            <a:ext cx="2952328" cy="3936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76872"/>
            <a:ext cx="3168352" cy="407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7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Дидактические игры:</a:t>
            </a:r>
            <a:br>
              <a:rPr lang="ru-RU" dirty="0"/>
            </a:br>
            <a:r>
              <a:rPr lang="ru-RU" dirty="0" smtClean="0"/>
              <a:t>«</a:t>
            </a:r>
            <a:r>
              <a:rPr lang="ru-RU" dirty="0"/>
              <a:t>Ловкие пальчики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7" r="33773"/>
          <a:stretch/>
        </p:blipFill>
        <p:spPr>
          <a:xfrm>
            <a:off x="755576" y="2521131"/>
            <a:ext cx="3097967" cy="34081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1" y="2564904"/>
            <a:ext cx="4139951" cy="310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23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Эксперимент: «Сухой и мокрый песок»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6" r="14119"/>
          <a:stretch/>
        </p:blipFill>
        <p:spPr>
          <a:xfrm>
            <a:off x="827584" y="2916939"/>
            <a:ext cx="3409406" cy="33843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2649" y="2204864"/>
            <a:ext cx="3072338" cy="4096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244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-дети изучили свойства песка;</a:t>
            </a:r>
          </a:p>
          <a:p>
            <a:r>
              <a:rPr lang="ru-RU" dirty="0" smtClean="0"/>
              <a:t>-научились делать </a:t>
            </a:r>
            <a:r>
              <a:rPr lang="ru-RU" dirty="0" err="1" smtClean="0"/>
              <a:t>пасочки</a:t>
            </a:r>
            <a:r>
              <a:rPr lang="ru-RU" dirty="0" smtClean="0"/>
              <a:t>;</a:t>
            </a:r>
          </a:p>
          <a:p>
            <a:r>
              <a:rPr lang="ru-RU" dirty="0" smtClean="0"/>
              <a:t>-расширили своё </a:t>
            </a:r>
            <a:r>
              <a:rPr lang="ru-RU" dirty="0"/>
              <a:t>представление </a:t>
            </a:r>
            <a:r>
              <a:rPr lang="ru-RU" dirty="0" smtClean="0"/>
              <a:t>о </a:t>
            </a:r>
            <a:r>
              <a:rPr lang="ru-RU" dirty="0"/>
              <a:t>песке посредством </a:t>
            </a:r>
            <a:r>
              <a:rPr lang="ru-RU" dirty="0" smtClean="0"/>
              <a:t>игр;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1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56</TotalTime>
  <Words>106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Остин</vt:lpstr>
      <vt:lpstr>«ЛЕТО – ЧУДНАЯ ПОРА!»</vt:lpstr>
      <vt:lpstr>Игры в песочнице</vt:lpstr>
      <vt:lpstr>Предварительная работа: беседа с детьми «Что такое песок?»</vt:lpstr>
      <vt:lpstr>Дидактические игры: «Чудесные куличики»</vt:lpstr>
      <vt:lpstr>Дидактические игры: «Ловкие пальчики»</vt:lpstr>
      <vt:lpstr>Эксперимент: «Сухой и мокрый песок»</vt:lpstr>
      <vt:lpstr>Вывод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Владимир</cp:lastModifiedBy>
  <cp:revision>4</cp:revision>
  <dcterms:created xsi:type="dcterms:W3CDTF">2020-08-26T08:29:54Z</dcterms:created>
  <dcterms:modified xsi:type="dcterms:W3CDTF">2020-08-26T09:25:59Z</dcterms:modified>
</cp:coreProperties>
</file>