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5" r:id="rId6"/>
    <p:sldId id="262" r:id="rId7"/>
    <p:sldId id="264" r:id="rId8"/>
    <p:sldId id="263" r:id="rId9"/>
    <p:sldId id="266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>
        <p:scale>
          <a:sx n="79" d="100"/>
          <a:sy n="79" d="100"/>
        </p:scale>
        <p:origin x="-25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7228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0004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76236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807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885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427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676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3274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559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072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97746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693C5-9C38-4DA7-9359-E04B01F9819A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BABF12-5D83-4DD0-B6CF-3FB6A917AA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0727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cee582b60cb8ae07f31c985f0da22710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262"/>
            <a:ext cx="12192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376861" y="811080"/>
            <a:ext cx="688206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 smtClean="0">
                <a:latin typeface="Comic Sans MS" panose="030F0702030302020204" pitchFamily="66" charset="0"/>
              </a:rPr>
              <a:t>«Мастер-класс</a:t>
            </a:r>
            <a:br>
              <a:rPr lang="ru-RU" sz="6000" dirty="0" smtClean="0">
                <a:latin typeface="Comic Sans MS" panose="030F0702030302020204" pitchFamily="66" charset="0"/>
              </a:rPr>
            </a:br>
            <a:r>
              <a:rPr lang="ru-RU" sz="6000" dirty="0" smtClean="0">
                <a:latin typeface="Comic Sans MS" panose="030F0702030302020204" pitchFamily="66" charset="0"/>
              </a:rPr>
              <a:t>по созданию</a:t>
            </a:r>
            <a:br>
              <a:rPr lang="ru-RU" sz="6000" dirty="0" smtClean="0">
                <a:latin typeface="Comic Sans MS" panose="030F0702030302020204" pitchFamily="66" charset="0"/>
              </a:rPr>
            </a:br>
            <a:endParaRPr lang="ru-RU" sz="6000" dirty="0">
              <a:latin typeface="Comic Sans MS" panose="030F0702030302020204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96163" y="2513101"/>
            <a:ext cx="3587842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446166" y="2513101"/>
            <a:ext cx="786063" cy="132556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dirty="0" smtClean="0">
                <a:latin typeface="Comic Sans MS" panose="030F0702030302020204" pitchFamily="66" charset="0"/>
              </a:rPr>
              <a:t>»</a:t>
            </a:r>
            <a:br>
              <a:rPr lang="ru-RU" sz="6000" dirty="0" smtClean="0">
                <a:latin typeface="Comic Sans MS" panose="030F0702030302020204" pitchFamily="66" charset="0"/>
              </a:rPr>
            </a:br>
            <a:endParaRPr lang="ru-RU" sz="6000" dirty="0">
              <a:latin typeface="Comic Sans MS" panose="030F0702030302020204" pitchFamily="66" charset="0"/>
            </a:endParaRPr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3062825" y="292936"/>
            <a:ext cx="8415301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МКДОУ д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№451 </a:t>
            </a:r>
          </a:p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«Радужка»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9176083" y="5254364"/>
            <a:ext cx="2615847" cy="132556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Разработала: 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 категории</a:t>
            </a:r>
          </a:p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Прошкина Е.Д.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3"/>
          <p:cNvSpPr txBox="1">
            <a:spLocks/>
          </p:cNvSpPr>
          <p:nvPr/>
        </p:nvSpPr>
        <p:spPr>
          <a:xfrm>
            <a:off x="5422233" y="6086951"/>
            <a:ext cx="2638926" cy="63750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Новосибирск</a:t>
            </a:r>
          </a:p>
          <a:p>
            <a:pPr algn="ctr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 год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5877" y="3342910"/>
            <a:ext cx="4179890" cy="254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9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2-tub-ru.yandex.net/i?id=3b758768697f8ed7cd58be72a4013642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936" y="0"/>
            <a:ext cx="122059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36" y="0"/>
            <a:ext cx="12201624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900384" y="2967335"/>
            <a:ext cx="3081293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560095" y="3890665"/>
            <a:ext cx="9885947" cy="217688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переводе с английского языка значит «наколенная книга», или тематическая интерактивная  папка с кармашками и окошечками, которые дают возможность размещать информацию в виде рисунков, небольших текстов, диаграмм и графиков в любой форме и на любую тему.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79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08484" y="2016568"/>
            <a:ext cx="854242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отличный способ закрепить определенную тему с детьми, осмыслить содержание книги, провести исследовательскую работу, в процессе которой ребенок участвует в поиске, анализе и сортировке информации. 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66927" y="421838"/>
            <a:ext cx="8940269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Цель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создания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4205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41706" y="421838"/>
            <a:ext cx="9390712" cy="923330"/>
          </a:xfrm>
          <a:prstGeom prst="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Этапы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создания 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1157" y="1613118"/>
            <a:ext cx="907181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– разновидность метода проекта, поэтому создание </a:t>
            </a:r>
            <a:r>
              <a:rPr lang="ru-RU" sz="2800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содержит </a:t>
            </a:r>
            <a:r>
              <a:rPr lang="ru-RU" sz="2800" b="1" i="0" u="sng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 этапы проекта</a:t>
            </a:r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endParaRPr lang="ru-RU" sz="2800" b="0" i="0" dirty="0" smtClean="0">
              <a:solidFill>
                <a:srgbClr val="444444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 целеполагание (выбор темы) </a:t>
            </a:r>
          </a:p>
          <a:p>
            <a:pPr algn="just"/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 разработка </a:t>
            </a:r>
            <a:r>
              <a:rPr lang="ru-RU" sz="2800" b="0" i="0" dirty="0" err="1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лэпбука</a:t>
            </a:r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(составление плана) </a:t>
            </a:r>
          </a:p>
          <a:p>
            <a:pPr algn="just"/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3 выполнение (практическая часть) </a:t>
            </a:r>
          </a:p>
          <a:p>
            <a:pPr algn="just"/>
            <a:r>
              <a:rPr lang="ru-RU" sz="2800" b="0" i="0" dirty="0" smtClean="0">
                <a:solidFill>
                  <a:srgbClr val="444444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4 подведение итогов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40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koval.detkin-club.ru/editor/2119/images/55740867693d843b9872e97b6960a7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1179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0235" y="127883"/>
            <a:ext cx="3081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65095" y="881862"/>
            <a:ext cx="851835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представляет собой тематическую папку, книжку – раскладушку, в которой собраны материалы в одну определенную тему.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2793" y="2735180"/>
            <a:ext cx="6860661" cy="385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12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ditina.com.ua/06-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38256" y="127883"/>
            <a:ext cx="3081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4379" y="986134"/>
            <a:ext cx="831783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одержит различные кармашки, окошки, мини- книжки-раскладушки, гармошки, выдвижные элементы, в которых находиться дидактический материал.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326" y="2802017"/>
            <a:ext cx="1637021" cy="219643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6537" y="2779953"/>
            <a:ext cx="1572851" cy="219643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392" y="2802016"/>
            <a:ext cx="1553920" cy="21964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42" y="5113244"/>
            <a:ext cx="2954695" cy="16597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653919" y="5113244"/>
            <a:ext cx="2925393" cy="1643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40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lib.exdat.com/tw_files2/urls_12/65/d-64525/64525_html_dfc3d5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8758" y="1051213"/>
            <a:ext cx="79568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олжен быть красочно и эстетично оформлен, все составные части должны быть удобны и понятны для самостоятельного использования ребенком.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38256" y="127883"/>
            <a:ext cx="3081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98" y="2435995"/>
            <a:ext cx="2944333" cy="421345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7243" y="2435994"/>
            <a:ext cx="2944333" cy="4213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55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900igr.net/up/datai/200232/0003-003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138256" y="127883"/>
            <a:ext cx="30812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98105" y="861129"/>
            <a:ext cx="509737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0" i="0" dirty="0" smtClean="0">
                <a:effectLst/>
              </a:rPr>
              <a:t>– 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собирательный образ плаката, книги и раздаточного материала, который направлен на развитие у воспитанников творческого потенциала, детской инициативы, которая учит мыслить и действовать в рамках заданной темы, расширяя не только кругозор, но и формируя навыки и умения, необходимые для преодоления трудностей и решения поставленной проблемы.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938" y="264241"/>
            <a:ext cx="3913318" cy="2198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20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m3-tub-ru.yandex.net/i?id=fd1cbf0728fe66dea9972f4ef6a3754a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94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75221" y="-80665"/>
            <a:ext cx="1062342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Преимущества использования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ЛЭПБУКА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33663" y="1673661"/>
            <a:ext cx="94167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ребенок  самостоятельно собирает нужную информацию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структурирует большой объем данных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обуждает интерес у детей к познавательному развитию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ожет разнообразить занятие или совместную деятельность со взрослым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азвивает креативность и творческое мышление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простой способ запоминания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800" b="0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бъединяет людей для увлекательного и полезного занятия</a:t>
            </a:r>
            <a:endParaRPr lang="ru-RU" sz="28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45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233</Words>
  <Application>Microsoft Office PowerPoint</Application>
  <PresentationFormat>Произвольный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пк</cp:lastModifiedBy>
  <cp:revision>12</cp:revision>
  <dcterms:created xsi:type="dcterms:W3CDTF">2017-03-05T13:37:16Z</dcterms:created>
  <dcterms:modified xsi:type="dcterms:W3CDTF">2018-11-12T12:30:41Z</dcterms:modified>
</cp:coreProperties>
</file>