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349CF-56D1-4F85-AC48-47815B0216CF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2F348-CBB6-4A65-840A-BCE01B1155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205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349CF-56D1-4F85-AC48-47815B0216CF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2F348-CBB6-4A65-840A-BCE01B1155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7794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349CF-56D1-4F85-AC48-47815B0216CF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2F348-CBB6-4A65-840A-BCE01B1155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118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349CF-56D1-4F85-AC48-47815B0216CF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2F348-CBB6-4A65-840A-BCE01B1155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8627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349CF-56D1-4F85-AC48-47815B0216CF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2F348-CBB6-4A65-840A-BCE01B1155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9958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349CF-56D1-4F85-AC48-47815B0216CF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2F348-CBB6-4A65-840A-BCE01B1155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35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349CF-56D1-4F85-AC48-47815B0216CF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2F348-CBB6-4A65-840A-BCE01B1155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9887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349CF-56D1-4F85-AC48-47815B0216CF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2F348-CBB6-4A65-840A-BCE01B1155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103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349CF-56D1-4F85-AC48-47815B0216CF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2F348-CBB6-4A65-840A-BCE01B1155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4288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349CF-56D1-4F85-AC48-47815B0216CF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2F348-CBB6-4A65-840A-BCE01B1155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467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349CF-56D1-4F85-AC48-47815B0216CF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2F348-CBB6-4A65-840A-BCE01B1155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7966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349CF-56D1-4F85-AC48-47815B0216CF}" type="datetimeFigureOut">
              <a:rPr lang="ru-RU" smtClean="0"/>
              <a:t>26.08.2020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B2F348-CBB6-4A65-840A-BCE01B1155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983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Мы помним наших земляков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0724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Улица </a:t>
            </a:r>
            <a:r>
              <a:rPr lang="ru-RU" b="1" dirty="0" err="1" smtClean="0"/>
              <a:t>Молдагуловой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894" y="1554448"/>
            <a:ext cx="7640139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5400" y="365125"/>
            <a:ext cx="2438400" cy="3364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374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77091"/>
            <a:ext cx="10515600" cy="589987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Сироту </a:t>
            </a:r>
            <a:r>
              <a:rPr lang="ru-RU" dirty="0" err="1" smtClean="0"/>
              <a:t>Алию</a:t>
            </a:r>
            <a:r>
              <a:rPr lang="ru-RU" dirty="0" smtClean="0"/>
              <a:t> </a:t>
            </a:r>
            <a:r>
              <a:rPr lang="ru-RU" dirty="0" err="1" smtClean="0"/>
              <a:t>Молдагулову</a:t>
            </a:r>
            <a:r>
              <a:rPr lang="ru-RU" dirty="0" smtClean="0"/>
              <a:t> из Казахстана в Ленинград привёз её дядя </a:t>
            </a:r>
            <a:r>
              <a:rPr lang="ru-RU" dirty="0" err="1" smtClean="0"/>
              <a:t>Аубакир</a:t>
            </a:r>
            <a:r>
              <a:rPr lang="ru-RU" dirty="0" smtClean="0"/>
              <a:t>, студент Военно-транспортной академии. В 1939 году по неизвестным нам причинам дядя, у которого была своя семья, сдал 14-летнюю племянницу в детский дом. Его воспитанницей </a:t>
            </a:r>
            <a:r>
              <a:rPr lang="ru-RU" dirty="0" err="1" smtClean="0"/>
              <a:t>Алию</a:t>
            </a:r>
            <a:r>
              <a:rPr lang="ru-RU" dirty="0" smtClean="0"/>
              <a:t> и застала война. Детдомовская пионервожатая вспоминала, что однажды зимой 1941 года </a:t>
            </a:r>
            <a:r>
              <a:rPr lang="ru-RU" dirty="0" err="1" smtClean="0"/>
              <a:t>Молдагулова</a:t>
            </a:r>
            <a:r>
              <a:rPr lang="ru-RU" dirty="0" smtClean="0"/>
              <a:t> ушла за водой и пропала: её нашли лежащей на улице без сознания. Врач диагностировал крайнюю степень истощения, и тут выяснилось, что </a:t>
            </a:r>
            <a:r>
              <a:rPr lang="ru-RU" dirty="0" err="1" smtClean="0"/>
              <a:t>Алия</a:t>
            </a:r>
            <a:r>
              <a:rPr lang="ru-RU" dirty="0" smtClean="0"/>
              <a:t> уже несколько дней отдаёт свой хлебный паёк больной подруге Кате. К счастью, дети пережили страшную зиму и смогли уехать в эвакуацию. А в 1943-м повзрослевшая </a:t>
            </a:r>
            <a:r>
              <a:rPr lang="ru-RU" dirty="0" err="1" smtClean="0"/>
              <a:t>Алия</a:t>
            </a:r>
            <a:r>
              <a:rPr lang="ru-RU" dirty="0" smtClean="0"/>
              <a:t> поступила в школу снайперской подготовки в Подмосковье. Спустя год при освобождении города Новосокольники под Псковом она повела бойцов в атаку и героически погибла во время штурма немецких траншей. В 1970 году её именем назвали ленинградскую улицу.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690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Улица Танкиста </a:t>
            </a:r>
            <a:r>
              <a:rPr lang="ru-RU" b="1" dirty="0" err="1" smtClean="0"/>
              <a:t>Хрустицкого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170" y="1690688"/>
            <a:ext cx="6574823" cy="43513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3023" y="0"/>
            <a:ext cx="473879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8501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84909"/>
            <a:ext cx="10515600" cy="5692054"/>
          </a:xfrm>
        </p:spPr>
        <p:txBody>
          <a:bodyPr/>
          <a:lstStyle/>
          <a:p>
            <a:r>
              <a:rPr lang="ru-RU" dirty="0" smtClean="0"/>
              <a:t>Владислав </a:t>
            </a:r>
            <a:r>
              <a:rPr lang="ru-RU" dirty="0" err="1" smtClean="0"/>
              <a:t>Хрустицкий</a:t>
            </a:r>
            <a:r>
              <a:rPr lang="ru-RU" dirty="0" smtClean="0"/>
              <a:t> — командир 30-й отдельной танковой бригады. Во время боёв за освобождение посёлка Волосово немцы нанесли опасный контрудар с целью отрезать батальоны Красной армии, вырвавшиеся вперёд. Подавая личный пример, </a:t>
            </a:r>
            <a:r>
              <a:rPr lang="ru-RU" dirty="0" err="1" smtClean="0"/>
              <a:t>Хрустицкий</a:t>
            </a:r>
            <a:r>
              <a:rPr lang="ru-RU" dirty="0" smtClean="0"/>
              <a:t> повёл атаку на укрепления противника, увлёк за собой другие боевые машины, но сам был подбит и сгорел в танке.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222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Улица Ольги </a:t>
            </a:r>
            <a:r>
              <a:rPr lang="ru-RU" b="1" dirty="0" err="1" smtClean="0"/>
              <a:t>Берггольц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900" y="1577903"/>
            <a:ext cx="5715000" cy="42926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4590" y="0"/>
            <a:ext cx="49252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8350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01782"/>
            <a:ext cx="10515600" cy="5775181"/>
          </a:xfrm>
        </p:spPr>
        <p:txBody>
          <a:bodyPr/>
          <a:lstStyle/>
          <a:p>
            <a:r>
              <a:rPr lang="ru-RU" dirty="0" smtClean="0"/>
              <a:t>Легендарный поэт, человек потрясающей внутренней силы, автор чеканной фразы «Никто не забыт. Ничто не забыто». Практически ежедневно Ольга Фёдоровна была в эфире Ленинградского радио, где читала свои переполненные энергией и волей стихи. Александр Фадеев вспоминал: «Она писала до войны. Она писала лирические стихи и рассказы для детей. Видно было, что она человек с дарованием, но голос у неё был тихий, неоформленный. И вдруг её голос зазвенел по радио на весь блокированный город, зазвенел окрепший, мужественный, полный лирической силы и неотразимый, как свинец».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5124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Улица Шостаковича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0265" y="1825625"/>
            <a:ext cx="5591469" cy="4351338"/>
          </a:xfrm>
        </p:spPr>
      </p:pic>
    </p:spTree>
    <p:extLst>
      <p:ext uri="{BB962C8B-B14F-4D97-AF65-F5344CB8AC3E}">
        <p14:creationId xmlns:p14="http://schemas.microsoft.com/office/powerpoint/2010/main" val="256983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443345"/>
            <a:ext cx="10515600" cy="573361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 первые дни войны Дмитрий Дмитриевич Шостакович попросился добровольцем на фронт – получил отказ: ему предложили сосредоточиться на музыке. Тогда композитор засел в своей квартире и начал писать симфонию, которой суждено было стать знаменитой на весь мир. Первые три части были написаны уже во время блокады, остальное – в эвакуации в Куйбышеве. Девятого августа 1942 года симфония прозвучала в Ленинградской филармонии. Очевидец вспоминал: «Билеты на премьеру Седьмой симфонии в Ленинграде давали как награду. И вот на сцене появились 80 музыкантов оркестра, те, которые пережили блокадную зиму, военные с нашивками ранений, в бушлатах, в гимнастёрках, в лётной форме. Появился </a:t>
            </a:r>
            <a:r>
              <a:rPr lang="ru-RU" dirty="0" err="1" smtClean="0"/>
              <a:t>Элиасберг</a:t>
            </a:r>
            <a:r>
              <a:rPr lang="ru-RU" dirty="0" smtClean="0"/>
              <a:t> в безукоризненном фраке, в белоснежной манишке, поднял дирижёрскую палочку, и микрофоны, настроенные звукорежиссёром, возвестили миру о колоссальной моральной победе Ленинграда в этот день».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1766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467</Words>
  <Application>Microsoft Office PowerPoint</Application>
  <PresentationFormat>Широкоэкранный</PresentationFormat>
  <Paragraphs>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Мы помним наших земляков</vt:lpstr>
      <vt:lpstr>Улица Молдагуловой </vt:lpstr>
      <vt:lpstr>Презентация PowerPoint</vt:lpstr>
      <vt:lpstr>Улица Танкиста Хрустицкого </vt:lpstr>
      <vt:lpstr>Презентация PowerPoint</vt:lpstr>
      <vt:lpstr>Улица Ольги Берггольц </vt:lpstr>
      <vt:lpstr>Презентация PowerPoint</vt:lpstr>
      <vt:lpstr>Улица Шостаковича 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6</cp:revision>
  <dcterms:created xsi:type="dcterms:W3CDTF">2019-03-14T18:48:47Z</dcterms:created>
  <dcterms:modified xsi:type="dcterms:W3CDTF">2020-08-26T18:44:55Z</dcterms:modified>
</cp:coreProperties>
</file>