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816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r>
              <a:rPr lang="ru-RU" dirty="0" smtClean="0"/>
              <a:t>Народные промыслы России</a:t>
            </a:r>
            <a:endParaRPr lang="ru-RU" dirty="0"/>
          </a:p>
        </p:txBody>
      </p:sp>
      <p:pic>
        <p:nvPicPr>
          <p:cNvPr id="1026" name="Picture 2" descr="https://ds04.infourok.ru/uploads/ex/0737/000041ce-6e685226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38157"/>
            <a:ext cx="5371480" cy="403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29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1232" y="310631"/>
            <a:ext cx="850120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Вопрос 1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Старинный русский народный промысел, родившийся в XVII веке в округе Нижнего Новгорода.  Представляет собой декоративную роспись деревянной посуды и мебели, выполненную красными, зелеными и золотистыми тонами по черному фону.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11" descr="Описание: https://mtdata.ru/u27/photo78FB/20852872830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50" y="1618682"/>
            <a:ext cx="6172150" cy="429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0904" y="5252779"/>
            <a:ext cx="250487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Гжель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Хохлома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Городец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Жостово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Палех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4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Описание: https://fhd.videouroki.net/tests/26506/image_58dd95a43af05.jpg"/>
          <p:cNvSpPr>
            <a:spLocks noChangeAspect="1" noChangeArrowheads="1"/>
          </p:cNvSpPr>
          <p:nvPr/>
        </p:nvSpPr>
        <p:spPr bwMode="auto">
          <a:xfrm>
            <a:off x="0" y="457200"/>
            <a:ext cx="307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" name="Рисунок 10" descr="Описание: https://tytmaster.ru/wp-content/uploads/2019/02/Gorodetskaya-rospis-kartinki-shablonyi-trafaretyi-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842" y="1700808"/>
            <a:ext cx="6862514" cy="5034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70973" y="132301"/>
            <a:ext cx="8649499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Вопрос 2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из традиционных декоративных промыслов и стоит в ряду самых высоких достижений народного искусства России. Роспись символична.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ней - символ богатства,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символ счастья, а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здоровья и процветания в делах.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76517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5518032"/>
            <a:ext cx="1835696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Хохлома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Гжель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Городец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Дымка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Жостово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73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9" descr="Описание: https://ds05.infourok.ru/uploads/ex/0e54/0007af73-666541a8/hello_html_ma9739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547" y="1766278"/>
            <a:ext cx="6057900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3" descr="Описание: https://fhd.videouroki.net/tests/26506/image_58dd96a2b9777.jpg"/>
          <p:cNvSpPr>
            <a:spLocks noChangeAspect="1" noChangeArrowheads="1"/>
          </p:cNvSpPr>
          <p:nvPr/>
        </p:nvSpPr>
        <p:spPr bwMode="auto">
          <a:xfrm>
            <a:off x="0" y="5000625"/>
            <a:ext cx="307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62135" y="235387"/>
            <a:ext cx="881972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Вопрос 3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из старейших художественных промыслов России. Он существует более 400 лет и до сих пор не утратил своей популярности. Наоборот, пользуется неизменным успехом и в нашей стране и далеко за ее пределами. Родиной промысла является город Киров (ранее – Вятка и Хлынов), а точнее Дымковская слобода, ныне вошедшая в состав города.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500062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 rot="10800000" flipV="1">
            <a:off x="313810" y="5083261"/>
            <a:ext cx="2452153" cy="132343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Городец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Дымка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Хохлома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Гжель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Жостово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09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Описание: https://fhd.videouroki.net/tests/26506/image_58dd9768bb96c.jpg"/>
          <p:cNvSpPr>
            <a:spLocks noChangeAspect="1" noChangeArrowheads="1"/>
          </p:cNvSpPr>
          <p:nvPr/>
        </p:nvSpPr>
        <p:spPr bwMode="auto">
          <a:xfrm>
            <a:off x="0" y="457200"/>
            <a:ext cx="307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5" descr="Описание: https://fhd.videouroki.net/tests/26506/image_58dd9768bb96c.jpg"/>
          <p:cNvSpPr>
            <a:spLocks noChangeAspect="1" noChangeArrowheads="1"/>
          </p:cNvSpPr>
          <p:nvPr/>
        </p:nvSpPr>
        <p:spPr bwMode="auto">
          <a:xfrm>
            <a:off x="0" y="765175"/>
            <a:ext cx="307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1" name="Рисунок 8" descr="Описание: https://www.obzor.lt/images/news/11/2018_04_16/pic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16758"/>
            <a:ext cx="5688631" cy="427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7975" y="-110823"/>
            <a:ext cx="883602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Вопрос 4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Русский народный промысел производства керамики и фарфора и вид русской народной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росписи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, также один из традиционных российских центров производства керамики.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76517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073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79829" y="5000797"/>
            <a:ext cx="232978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Жостово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Городец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Гжель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 charset="0"/>
                <a:ea typeface="Times New Roman" pitchFamily="18" charset="0"/>
                <a:cs typeface="Times New Roman" pitchFamily="18" charset="0"/>
              </a:rPr>
              <a:t>Хохлома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600" dirty="0" err="1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Филимоновская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72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Особенности </a:t>
            </a:r>
            <a:r>
              <a:rPr lang="ru-RU" i="1" dirty="0"/>
              <a:t>глины придают столь необычный вид фигуркам: у них вытянутые шеи, удлинённые пропорции. Дело в том, что жирная глина при сушке оседает и трескается, и мастеру приходится несколько раз её поправлять, пока фигурка окончательно не просохнет. А поправляя, он её невольно вытягивает – так и родился </a:t>
            </a:r>
            <a:r>
              <a:rPr lang="ru-RU" i="1" dirty="0" smtClean="0"/>
              <a:t>этот стиль, </a:t>
            </a:r>
            <a:r>
              <a:rPr lang="ru-RU" i="1" dirty="0"/>
              <a:t>который не спутаешь с другими. </a:t>
            </a:r>
            <a:r>
              <a:rPr lang="ru-RU" i="1" dirty="0" smtClean="0"/>
              <a:t>Так же </a:t>
            </a:r>
            <a:r>
              <a:rPr lang="ru-RU" dirty="0" smtClean="0"/>
              <a:t>при </a:t>
            </a:r>
            <a:r>
              <a:rPr lang="ru-RU" dirty="0"/>
              <a:t>раскрашивании игрушки мастерицы использовали всего три цвета: малиновый (в народе фуксиновый),жёлтый и синий.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0120" y="5085184"/>
            <a:ext cx="1997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err="1">
                <a:solidFill>
                  <a:srgbClr val="000000"/>
                </a:solidFill>
                <a:latin typeface="OpenSans" charset="0"/>
                <a:ea typeface="Times New Roman" pitchFamily="18" charset="0"/>
                <a:cs typeface="Times New Roman" pitchFamily="18" charset="0"/>
              </a:rPr>
              <a:t>Жостово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OpenSans" charset="0"/>
                <a:ea typeface="Times New Roman" pitchFamily="18" charset="0"/>
                <a:cs typeface="Times New Roman" pitchFamily="18" charset="0"/>
              </a:rPr>
              <a:t>Городец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OpenSans" charset="0"/>
                <a:ea typeface="Times New Roman" pitchFamily="18" charset="0"/>
                <a:cs typeface="Times New Roman" pitchFamily="18" charset="0"/>
              </a:rPr>
              <a:t>Гжель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OpenSans" charset="0"/>
                <a:ea typeface="Times New Roman" pitchFamily="18" charset="0"/>
                <a:cs typeface="Times New Roman" pitchFamily="18" charset="0"/>
              </a:rPr>
              <a:t>Хохлома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Филимоновская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ds04.infourok.ru/uploads/ex/0f47/0019501e-f6e6180f/hello_html_ece84f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827796"/>
            <a:ext cx="5580112" cy="375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5482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</TotalTime>
  <Words>200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Народные промыслы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 России</dc:title>
  <dc:creator>Михаил</dc:creator>
  <cp:lastModifiedBy>Михаил</cp:lastModifiedBy>
  <cp:revision>4</cp:revision>
  <dcterms:created xsi:type="dcterms:W3CDTF">2020-03-03T10:58:56Z</dcterms:created>
  <dcterms:modified xsi:type="dcterms:W3CDTF">2020-03-06T03:50:38Z</dcterms:modified>
</cp:coreProperties>
</file>