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 advTm="6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A65D99-D41B-424C-9AEA-8FAE0038B547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649CAB-FB15-42C4-913D-64B89C0E0C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6000"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wnloads\1576997668_energy-21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428604"/>
            <a:ext cx="7429520" cy="350046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Нетрадиционная техника рисования меловой крошкой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accent2"/>
                </a:solidFill>
                <a:latin typeface="Monotype Corsiva" pitchFamily="66" charset="0"/>
              </a:rPr>
              <a:t>«Праздничный салют»</a:t>
            </a:r>
            <a:endParaRPr lang="ru-RU" sz="4800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786322"/>
            <a:ext cx="6172200" cy="1785950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Подготовила: Воспитатель </a:t>
            </a:r>
          </a:p>
          <a:p>
            <a:pPr algn="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МДОАУ № 104 </a:t>
            </a:r>
          </a:p>
          <a:p>
            <a:pPr algn="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Жидких И. А.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1576997668_energy-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58214" cy="228598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Материалы: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цветная бумага (белая, черная) , клей ПВА, разноцветный мел, терка, ёмкость под мел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Содержимое 3" descr="46495_abfac413e6444d0b9a425eb0718bfa96.jpg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r="34210" b="15060"/>
          <a:stretch>
            <a:fillRect/>
          </a:stretch>
        </p:blipFill>
        <p:spPr>
          <a:xfrm>
            <a:off x="1214414" y="2500306"/>
            <a:ext cx="6357982" cy="4000529"/>
          </a:xfr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500990" cy="128588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Натираем мел на мелкой терке, чем мельче меловая крошка, тем лучше.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46495_bd68fbdff012412e2045e9fb1258bd16.jpg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3748" r="19697" b="20200"/>
          <a:stretch>
            <a:fillRect/>
          </a:stretch>
        </p:blipFill>
        <p:spPr>
          <a:xfrm>
            <a:off x="1142976" y="2009644"/>
            <a:ext cx="6215106" cy="4287979"/>
          </a:xfr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Каждый цвет мела трем отдельно друг от друга.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00430_11323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2848" t="1752" b="2426"/>
          <a:stretch>
            <a:fillRect/>
          </a:stretch>
        </p:blipFill>
        <p:spPr>
          <a:xfrm rot="16200000">
            <a:off x="2104813" y="1467031"/>
            <a:ext cx="4291432" cy="5643602"/>
          </a:xfr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 На листе бумаги рисуем клеем ПВА  салют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00430_11484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3390" y="1600200"/>
            <a:ext cx="3655219" cy="4873625"/>
          </a:xfr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Засыпаем часть салюта меловой крошкой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00430_11511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3390" y="1600200"/>
            <a:ext cx="3655219" cy="4873625"/>
          </a:xfr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Каждую часть салюта засыпаем отдельно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00430_11523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3390" y="1600200"/>
            <a:ext cx="3655219" cy="4873625"/>
          </a:xfr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Вот, что получилось!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MG_20200430_12114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21328" t="21777" r="19745" b="16171"/>
          <a:stretch>
            <a:fillRect/>
          </a:stretch>
        </p:blipFill>
        <p:spPr>
          <a:xfrm rot="1486392">
            <a:off x="5064458" y="1688624"/>
            <a:ext cx="3228102" cy="4532601"/>
          </a:xfrm>
        </p:spPr>
      </p:pic>
      <p:pic>
        <p:nvPicPr>
          <p:cNvPr id="6" name="Рисунок 5" descr="46495_3b7e5ce72b30b4c28e024bdd61dded0b.jpg.jpg"/>
          <p:cNvPicPr>
            <a:picLocks noChangeAspect="1"/>
          </p:cNvPicPr>
          <p:nvPr/>
        </p:nvPicPr>
        <p:blipFill>
          <a:blip r:embed="rId3"/>
          <a:srcRect r="4447"/>
          <a:stretch>
            <a:fillRect/>
          </a:stretch>
        </p:blipFill>
        <p:spPr>
          <a:xfrm rot="20124059">
            <a:off x="523374" y="2279707"/>
            <a:ext cx="4424963" cy="3065124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149</TotalTime>
  <Words>56</Words>
  <Application>Microsoft Office PowerPoint</Application>
  <PresentationFormat>Экран (4:3)</PresentationFormat>
  <Paragraphs>11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Нетрадиционная техника рисования меловой крошкой  «Праздничный салют»</vt:lpstr>
      <vt:lpstr>Материалы: цветная бумага (белая, черная) , клей ПВА, разноцветный мел, терка, ёмкость под мел</vt:lpstr>
      <vt:lpstr>Натираем мел на мелкой терке, чем мельче меловая крошка, тем лучше.</vt:lpstr>
      <vt:lpstr>Каждый цвет мела трем отдельно друг от друга.</vt:lpstr>
      <vt:lpstr> На листе бумаги рисуем клеем ПВА  салют</vt:lpstr>
      <vt:lpstr>Засыпаем часть салюта меловой крошкой</vt:lpstr>
      <vt:lpstr>Каждую часть салюта засыпаем отдельно</vt:lpstr>
      <vt:lpstr>Вот, что получилось!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Нетрадиционная техника рисования меловой крошкой</dc:title>
  <dc:creator>Пользователь</dc:creator>
  <cp:lastModifiedBy>Пользователь</cp:lastModifiedBy>
  <cp:revision>16</cp:revision>
  <dcterms:created xsi:type="dcterms:W3CDTF">2020-04-30T05:30:36Z</dcterms:created>
  <dcterms:modified xsi:type="dcterms:W3CDTF">2020-04-30T10:31:51Z</dcterms:modified>
</cp:coreProperties>
</file>