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70" r:id="rId6"/>
    <p:sldId id="260" r:id="rId7"/>
    <p:sldId id="269" r:id="rId8"/>
    <p:sldId id="261" r:id="rId9"/>
    <p:sldId id="262" r:id="rId10"/>
    <p:sldId id="263" r:id="rId11"/>
    <p:sldId id="267" r:id="rId12"/>
    <p:sldId id="264" r:id="rId13"/>
    <p:sldId id="265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5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8CD2-BD5E-45B2-BF63-D4086269DA4E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3510565-B355-4AF8-952D-7BE54FF258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8CD2-BD5E-45B2-BF63-D4086269DA4E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10565-B355-4AF8-952D-7BE54FF258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8CD2-BD5E-45B2-BF63-D4086269DA4E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10565-B355-4AF8-952D-7BE54FF258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8CD2-BD5E-45B2-BF63-D4086269DA4E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10565-B355-4AF8-952D-7BE54FF258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8CD2-BD5E-45B2-BF63-D4086269DA4E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3510565-B355-4AF8-952D-7BE54FF258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8CD2-BD5E-45B2-BF63-D4086269DA4E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10565-B355-4AF8-952D-7BE54FF258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8CD2-BD5E-45B2-BF63-D4086269DA4E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10565-B355-4AF8-952D-7BE54FF258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8CD2-BD5E-45B2-BF63-D4086269DA4E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10565-B355-4AF8-952D-7BE54FF258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8CD2-BD5E-45B2-BF63-D4086269DA4E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10565-B355-4AF8-952D-7BE54FF258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8CD2-BD5E-45B2-BF63-D4086269DA4E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10565-B355-4AF8-952D-7BE54FF258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218CD2-BD5E-45B2-BF63-D4086269DA4E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3510565-B355-4AF8-952D-7BE54FF258F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D218CD2-BD5E-45B2-BF63-D4086269DA4E}" type="datetimeFigureOut">
              <a:rPr lang="ru-RU" smtClean="0"/>
              <a:pPr/>
              <a:t>12.02.2020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3510565-B355-4AF8-952D-7BE54FF258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Правила чтения гласных в английском языке</a:t>
            </a:r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Правила чтения в закрытом слоге.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en-US" dirty="0" smtClean="0"/>
              <a:t>A </a:t>
            </a:r>
            <a:r>
              <a:rPr lang="ru-RU" dirty="0" smtClean="0"/>
              <a:t>читается </a:t>
            </a:r>
            <a:r>
              <a:rPr lang="en-US" dirty="0" smtClean="0"/>
              <a:t>[ æ ]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en-US" dirty="0" smtClean="0"/>
              <a:t>E</a:t>
            </a:r>
            <a:r>
              <a:rPr lang="ru-RU" dirty="0" smtClean="0"/>
              <a:t> читается </a:t>
            </a:r>
            <a:r>
              <a:rPr lang="en-US" dirty="0" smtClean="0"/>
              <a:t>[ e ]</a:t>
            </a:r>
            <a:br>
              <a:rPr lang="en-US" dirty="0" smtClean="0"/>
            </a:br>
            <a:r>
              <a:rPr lang="en-US" dirty="0" smtClean="0"/>
              <a:t>I </a:t>
            </a:r>
            <a:r>
              <a:rPr lang="ru-RU" dirty="0" smtClean="0"/>
              <a:t>читается </a:t>
            </a:r>
            <a:r>
              <a:rPr lang="en-US" dirty="0" smtClean="0"/>
              <a:t>[ </a:t>
            </a:r>
            <a:r>
              <a:rPr lang="en-US" dirty="0" err="1" smtClean="0"/>
              <a:t>i</a:t>
            </a:r>
            <a:r>
              <a:rPr lang="en-US" dirty="0" smtClean="0"/>
              <a:t> ]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О читается </a:t>
            </a:r>
            <a:r>
              <a:rPr lang="en-US" dirty="0" smtClean="0"/>
              <a:t>[ o ]</a:t>
            </a:r>
            <a:br>
              <a:rPr lang="en-US" dirty="0" smtClean="0"/>
            </a:br>
            <a:r>
              <a:rPr lang="en-US" dirty="0" smtClean="0"/>
              <a:t>U </a:t>
            </a:r>
            <a:r>
              <a:rPr lang="ru-RU" dirty="0" smtClean="0"/>
              <a:t>читается </a:t>
            </a:r>
            <a:r>
              <a:rPr lang="el-GR" dirty="0" smtClean="0"/>
              <a:t>[ Λ ]</a:t>
            </a:r>
            <a:br>
              <a:rPr lang="el-GR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428992" y="2428868"/>
            <a:ext cx="2728906" cy="2409828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Pale plate name</a:t>
            </a:r>
          </a:p>
          <a:p>
            <a:pPr>
              <a:buNone/>
            </a:pPr>
            <a:r>
              <a:rPr lang="en-US" dirty="0" smtClean="0"/>
              <a:t>N</a:t>
            </a:r>
            <a:r>
              <a:rPr lang="en-US" dirty="0" smtClean="0"/>
              <a:t>o note rode</a:t>
            </a:r>
          </a:p>
          <a:p>
            <a:pPr>
              <a:buNone/>
            </a:pPr>
            <a:r>
              <a:rPr lang="en-US" dirty="0" smtClean="0"/>
              <a:t>Ride fine nice</a:t>
            </a:r>
          </a:p>
          <a:p>
            <a:pPr>
              <a:buNone/>
            </a:pPr>
            <a:r>
              <a:rPr lang="en-US" dirty="0" smtClean="0"/>
              <a:t>Cute tube Sue</a:t>
            </a:r>
            <a:endParaRPr lang="ru-RU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M8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514600" y="1447800"/>
            <a:ext cx="4572000" cy="4572000"/>
          </a:xfrm>
        </p:spPr>
      </p:pic>
      <p:sp>
        <p:nvSpPr>
          <p:cNvPr id="5" name="TextBox 4"/>
          <p:cNvSpPr txBox="1"/>
          <p:nvPr/>
        </p:nvSpPr>
        <p:spPr>
          <a:xfrm>
            <a:off x="785786" y="5857892"/>
            <a:ext cx="73581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rose, red, real…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857224" y="4857760"/>
            <a:ext cx="157163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/>
              <a:t>M</a:t>
            </a:r>
            <a:r>
              <a:rPr lang="en-US" sz="6600" dirty="0" smtClean="0"/>
              <a:t>r</a:t>
            </a:r>
            <a:r>
              <a:rPr lang="en-US" sz="6600" dirty="0" smtClean="0"/>
              <a:t>.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57158" y="1214420"/>
          <a:ext cx="8358246" cy="4357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3041"/>
                <a:gridCol w="1393041"/>
                <a:gridCol w="1393041"/>
                <a:gridCol w="1393041"/>
                <a:gridCol w="1393041"/>
                <a:gridCol w="1393041"/>
              </a:tblGrid>
              <a:tr h="108943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</a:t>
                      </a:r>
                      <a:endParaRPr lang="ru-RU" dirty="0"/>
                    </a:p>
                  </a:txBody>
                  <a:tcPr/>
                </a:tc>
              </a:tr>
              <a:tr h="108943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Fate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Pete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Pine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Note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Cute </a:t>
                      </a:r>
                      <a:endParaRPr lang="ru-RU" dirty="0"/>
                    </a:p>
                  </a:txBody>
                  <a:tcPr/>
                </a:tc>
              </a:tr>
              <a:tr h="108943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Cut</a:t>
                      </a:r>
                      <a:endParaRPr lang="ru-RU" dirty="0"/>
                    </a:p>
                  </a:txBody>
                  <a:tcPr/>
                </a:tc>
              </a:tr>
              <a:tr h="108943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far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Bird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Purple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28794" y="1857364"/>
            <a:ext cx="549381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 for </a:t>
            </a:r>
          </a:p>
          <a:p>
            <a:pPr algn="ctr"/>
            <a:r>
              <a:rPr lang="en-U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</a:t>
            </a:r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ttention!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 британском королевстве,  в стране английских букв…</a:t>
            </a:r>
            <a:endParaRPr lang="ru-RU" dirty="0"/>
          </a:p>
        </p:txBody>
      </p:sp>
      <p:pic>
        <p:nvPicPr>
          <p:cNvPr id="1026" name="Picture 2" descr="C:\Users\User\Desktop\мк\t-rBwlUfBg6fHFl6UBJIQzF3v_Gpw1cmj3WdUgbKozWSKjESb6czQrTuT_xvbgGtvaoZipD-GcU725WgdTLFtqK0yN0ZTkkK2x5OPEZNA0MuPO6v8tFKapEtjxwN3L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85860"/>
            <a:ext cx="7786742" cy="5191161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…жила была девочка по имени «е»</a:t>
            </a:r>
            <a:endParaRPr lang="ru-RU" dirty="0"/>
          </a:p>
        </p:txBody>
      </p:sp>
      <p:pic>
        <p:nvPicPr>
          <p:cNvPr id="4" name="Содержимое 3" descr="42xV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714348" y="1214421"/>
            <a:ext cx="8072494" cy="53816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 нее сестра по имени «у»</a:t>
            </a:r>
            <a:endParaRPr lang="ru-RU" dirty="0"/>
          </a:p>
        </p:txBody>
      </p:sp>
      <p:pic>
        <p:nvPicPr>
          <p:cNvPr id="4" name="Содержимое 3" descr="2mw3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282" y="642918"/>
            <a:ext cx="8715436" cy="5810291"/>
          </a:xfrm>
        </p:spPr>
      </p:pic>
      <p:sp>
        <p:nvSpPr>
          <p:cNvPr id="5" name="TextBox 4"/>
          <p:cNvSpPr txBox="1"/>
          <p:nvPr/>
        </p:nvSpPr>
        <p:spPr>
          <a:xfrm>
            <a:off x="857224" y="5715016"/>
            <a:ext cx="7643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Rainy; Silly…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2xV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71472" y="500042"/>
            <a:ext cx="8072494" cy="5381663"/>
          </a:xfrm>
        </p:spPr>
      </p:pic>
      <p:sp>
        <p:nvSpPr>
          <p:cNvPr id="6" name="TextBox 5"/>
          <p:cNvSpPr txBox="1"/>
          <p:nvPr/>
        </p:nvSpPr>
        <p:spPr>
          <a:xfrm>
            <a:off x="928662" y="5643578"/>
            <a:ext cx="72866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Sweet; greet; meet…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357826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Eight…</a:t>
            </a:r>
            <a:endParaRPr lang="ru-RU" dirty="0"/>
          </a:p>
        </p:txBody>
      </p:sp>
      <p:pic>
        <p:nvPicPr>
          <p:cNvPr id="4" name="Содержимое 3" descr="2zGz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7126" y="-642966"/>
            <a:ext cx="8786874" cy="578647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286388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Aim, play, day…</a:t>
            </a:r>
            <a:endParaRPr lang="ru-RU" dirty="0"/>
          </a:p>
        </p:txBody>
      </p:sp>
      <p:pic>
        <p:nvPicPr>
          <p:cNvPr id="4" name="Содержимое 3" descr="2a9y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514600" y="2209800"/>
            <a:ext cx="4572000" cy="304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2ii4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514600" y="2209800"/>
            <a:ext cx="4572000" cy="304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072074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Europe</a:t>
            </a:r>
            <a:endParaRPr lang="ru-RU" dirty="0"/>
          </a:p>
        </p:txBody>
      </p:sp>
      <p:pic>
        <p:nvPicPr>
          <p:cNvPr id="4" name="Содержимое 3" descr="33HY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514600" y="2209800"/>
            <a:ext cx="4572000" cy="304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273</TotalTime>
  <Words>117</Words>
  <Application>Microsoft Office PowerPoint</Application>
  <PresentationFormat>Экран (4:3)</PresentationFormat>
  <Paragraphs>45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Справедливость</vt:lpstr>
      <vt:lpstr>Правила чтения гласных в английском языке</vt:lpstr>
      <vt:lpstr>В британском королевстве,  в стране английских букв…</vt:lpstr>
      <vt:lpstr>…жила была девочка по имени «е»</vt:lpstr>
      <vt:lpstr>у нее сестра по имени «у»</vt:lpstr>
      <vt:lpstr>Слайд 5</vt:lpstr>
      <vt:lpstr>Eight…</vt:lpstr>
      <vt:lpstr>Aim, play, day…</vt:lpstr>
      <vt:lpstr>Слайд 8</vt:lpstr>
      <vt:lpstr>Europe</vt:lpstr>
      <vt:lpstr>Правила чтения в закрытом слоге.</vt:lpstr>
      <vt:lpstr>Слайд 11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чтения гласных в английском языке</dc:title>
  <dc:creator>User</dc:creator>
  <cp:lastModifiedBy>User</cp:lastModifiedBy>
  <cp:revision>5</cp:revision>
  <dcterms:created xsi:type="dcterms:W3CDTF">2020-02-11T10:22:41Z</dcterms:created>
  <dcterms:modified xsi:type="dcterms:W3CDTF">2020-02-12T07:06:18Z</dcterms:modified>
</cp:coreProperties>
</file>