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84DCAD-5BE5-43F9-87A5-53BC4992C3E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748067-1FF5-487F-854B-2792580A68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60849"/>
            <a:ext cx="8854752" cy="1539602"/>
          </a:xfrm>
        </p:spPr>
        <p:txBody>
          <a:bodyPr/>
          <a:lstStyle/>
          <a:p>
            <a:r>
              <a:rPr lang="en-US" dirty="0" smtClean="0"/>
              <a:t>J</a:t>
            </a:r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3140968"/>
            <a:ext cx="3816424" cy="1080120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2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Работу выполнила:</a:t>
            </a:r>
          </a:p>
          <a:p>
            <a:pPr algn="l">
              <a:lnSpc>
                <a:spcPct val="12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учитель-дефектолог ГБОУ шк.-ин.№9 Калининского района г. Санкт-Петербурга</a:t>
            </a:r>
          </a:p>
          <a:p>
            <a:pPr algn="l">
              <a:lnSpc>
                <a:spcPct val="120000"/>
              </a:lnSpc>
            </a:pPr>
            <a:r>
              <a:rPr lang="ru-RU" sz="2300" b="1" i="1" dirty="0" smtClean="0">
                <a:solidFill>
                  <a:schemeClr val="tx1"/>
                </a:solidFill>
              </a:rPr>
              <a:t>Мостовая Л.О.</a:t>
            </a:r>
            <a:endParaRPr lang="ru-RU" sz="2300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Не забудьте поставить лайк пожалуйста Фоторамочки Осень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124744"/>
            <a:ext cx="5904656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Презентация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для 1 «В» класса на тему: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«Осень»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915816" y="3717032"/>
            <a:ext cx="3816424" cy="1080120"/>
          </a:xfrm>
          <a:prstGeom prst="rect">
            <a:avLst/>
          </a:prstGeom>
        </p:spPr>
        <p:txBody>
          <a:bodyPr vert="horz" anchor="b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Работу выполнила: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учитель-дефектолог ГБОУ шк.-ин.№9 Калининского района г. Санкт-Петербурга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3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Мостовая Л.О.</a:t>
            </a:r>
            <a:endParaRPr kumimoji="0" lang="ru-RU" sz="23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Приметы осени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283968" cy="259228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	Осенью бывают солнечные, ясные дни. Но чаще – облачно, пасмурно, идет дождь. Исчезают бабочки, прячутся мошки и жуки.</a:t>
            </a:r>
            <a:endParaRPr lang="ru-RU" dirty="0"/>
          </a:p>
        </p:txBody>
      </p:sp>
      <p:pic>
        <p:nvPicPr>
          <p:cNvPr id="13314" name="Picture 2" descr="https://cs1.livemaster.ru/storage/c9/c2/f08e24fb4c470cc57a594ab226--kartiny-i-panno-kartina-osennij-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4075953" cy="3168352"/>
          </a:xfrm>
          <a:prstGeom prst="rect">
            <a:avLst/>
          </a:prstGeom>
          <a:noFill/>
        </p:spPr>
      </p:pic>
      <p:pic>
        <p:nvPicPr>
          <p:cNvPr id="13316" name="Picture 4" descr="https://doc4web.ru/uploads/files/97/98374/hello_html_3d00be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861048"/>
            <a:ext cx="6244846" cy="2828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13176"/>
            <a:ext cx="5724128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700" dirty="0" smtClean="0"/>
              <a:t>Птицы не могут найти пищу. Они улетают в теплые края. Расскажи о перелёте птиц.</a:t>
            </a:r>
            <a:endParaRPr lang="ru-RU" sz="2700" dirty="0"/>
          </a:p>
        </p:txBody>
      </p:sp>
      <p:pic>
        <p:nvPicPr>
          <p:cNvPr id="27650" name="Picture 2" descr="https://ds05.infourok.ru/uploads/ex/0dc5/000c2f3c-00010d7f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6192688" cy="4644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Сентябрь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5517232"/>
            <a:ext cx="9847312" cy="134076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Сентябрь – ранняя пора. Стоят ясные дни, но бывают и пасмурные дни. Воздух стал холоднее. По утрам часто появляются туман. Жёлтых листьев ещё очень мало.</a:t>
            </a:r>
            <a:endParaRPr lang="ru-RU" dirty="0"/>
          </a:p>
        </p:txBody>
      </p:sp>
      <p:pic>
        <p:nvPicPr>
          <p:cNvPr id="28674" name="Picture 2" descr="https://img3.goodfon.ru/original/4928x3105/f/6a/osen-les-doroga-jun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6912768" cy="4355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Октябрь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331096" cy="39630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1295400"/>
            <a:ext cx="197132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Октябрь называю «золотой осенью».  Дни становятся короче.</a:t>
            </a:r>
            <a:endParaRPr lang="ru-RU" sz="2700" dirty="0"/>
          </a:p>
        </p:txBody>
      </p:sp>
      <p:pic>
        <p:nvPicPr>
          <p:cNvPr id="29700" name="Picture 4" descr="https://www.photogorky.ru/photos/048fbdeed7c6e74497440444f61552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127" y="1198587"/>
            <a:ext cx="6633538" cy="43914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55576" y="5662748"/>
            <a:ext cx="7947992" cy="949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Воздух холоднее. Часто дует холодный ветер, идет дожди.</a:t>
            </a:r>
            <a:endParaRPr lang="ru-RU" sz="2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Ноябрь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2060848"/>
            <a:ext cx="2880320" cy="46085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900" dirty="0" smtClean="0"/>
              <a:t>Ноябрь – поздняя осень. Дни становятся короче, а ночи длиннее. Солнце светит мало. </a:t>
            </a:r>
            <a:endParaRPr lang="ru-RU" sz="2900" dirty="0"/>
          </a:p>
        </p:txBody>
      </p:sp>
      <p:pic>
        <p:nvPicPr>
          <p:cNvPr id="30722" name="Picture 2" descr="https://nordhot.ru/imgh/1-osennie-peyzaji/1-1-perviy-osenniy-sneg-72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32656"/>
            <a:ext cx="5937691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31840" y="5013176"/>
            <a:ext cx="460851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2900" dirty="0" smtClean="0">
                <a:solidFill>
                  <a:srgbClr val="542804"/>
                </a:solidFill>
              </a:rPr>
              <a:t>Почти все листья упали с деревьев, увяли травы. Идёт первый снег.</a:t>
            </a:r>
            <a:endParaRPr lang="ru-RU" sz="2900" dirty="0">
              <a:solidFill>
                <a:srgbClr val="542804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193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Franklin Gothic Book</vt:lpstr>
      <vt:lpstr>Franklin Gothic Medium</vt:lpstr>
      <vt:lpstr>Wingdings 2</vt:lpstr>
      <vt:lpstr>Трек</vt:lpstr>
      <vt:lpstr>JП</vt:lpstr>
      <vt:lpstr>Приметы осени</vt:lpstr>
      <vt:lpstr>Презентация PowerPoint</vt:lpstr>
      <vt:lpstr>Сентябрь </vt:lpstr>
      <vt:lpstr>Октябрь </vt:lpstr>
      <vt:lpstr>Ноябрь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JП</dc:title>
  <dc:creator>Учитель</dc:creator>
  <cp:lastModifiedBy>людмила Мостовая</cp:lastModifiedBy>
  <cp:revision>12</cp:revision>
  <dcterms:created xsi:type="dcterms:W3CDTF">2020-08-25T08:39:32Z</dcterms:created>
  <dcterms:modified xsi:type="dcterms:W3CDTF">2020-08-26T09:19:09Z</dcterms:modified>
</cp:coreProperties>
</file>