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7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  <a:latin typeface="BancoLightTT" panose="03060302030105060204" pitchFamily="66" charset="-52"/>
              </a:rPr>
              <a:t>Мастер-класс для родителей</a:t>
            </a:r>
            <a:endParaRPr lang="ru-RU" sz="8000" b="1" dirty="0">
              <a:solidFill>
                <a:srgbClr val="FFFF00"/>
              </a:solidFill>
              <a:latin typeface="BancoLightTT" panose="03060302030105060204" pitchFamily="66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06739" y="1628800"/>
            <a:ext cx="7200800" cy="3436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4800" b="1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Тема: </a:t>
            </a:r>
            <a:endParaRPr lang="ru-RU" sz="4800" b="1" dirty="0" smtClean="0">
              <a:solidFill>
                <a:srgbClr val="FFFF00"/>
              </a:solidFill>
              <a:latin typeface="Times New Roman"/>
              <a:ea typeface="Times New Roman"/>
              <a:cs typeface="Times New Roman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4800" b="1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4800" b="1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Безопасные </a:t>
            </a:r>
            <a:endParaRPr lang="ru-RU" sz="4800" b="1" dirty="0" smtClean="0">
              <a:solidFill>
                <a:srgbClr val="FFFF00"/>
              </a:solidFill>
              <a:latin typeface="Times New Roman"/>
              <a:ea typeface="Times New Roman"/>
              <a:cs typeface="Times New Roman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4800" b="1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игры </a:t>
            </a:r>
            <a:r>
              <a:rPr lang="ru-RU" sz="4800" b="1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с ребёнком </a:t>
            </a:r>
            <a:endParaRPr lang="ru-RU" sz="4800" b="1" dirty="0" smtClean="0">
              <a:solidFill>
                <a:srgbClr val="FFFF00"/>
              </a:solidFill>
              <a:latin typeface="Times New Roman"/>
              <a:ea typeface="Times New Roman"/>
              <a:cs typeface="Times New Roman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4800" b="1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на </a:t>
            </a:r>
            <a:r>
              <a:rPr lang="ru-RU" sz="4800" b="1" dirty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кухне»</a:t>
            </a:r>
            <a:endParaRPr lang="ru-RU" sz="4800" dirty="0">
              <a:solidFill>
                <a:srgbClr val="FFFF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8682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4664"/>
            <a:ext cx="8712968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50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628800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FF00"/>
                </a:solidFill>
                <a:latin typeface="BancoLightTT" panose="03060302030105060204" pitchFamily="66" charset="-52"/>
              </a:rPr>
              <a:t/>
            </a:r>
            <a:br>
              <a:rPr lang="ru-RU" sz="9600" b="1" dirty="0" smtClean="0">
                <a:solidFill>
                  <a:srgbClr val="FFFF00"/>
                </a:solidFill>
                <a:latin typeface="BancoLightTT" panose="03060302030105060204" pitchFamily="66" charset="-52"/>
              </a:rPr>
            </a:br>
            <a:r>
              <a:rPr lang="ru-RU" sz="9600" b="1" dirty="0" smtClean="0">
                <a:solidFill>
                  <a:srgbClr val="FFFF00"/>
                </a:solidFill>
                <a:latin typeface="BancoLightTT" panose="03060302030105060204" pitchFamily="66" charset="-52"/>
              </a:rPr>
              <a:t>СПАСИБО ЗА </a:t>
            </a:r>
            <a:br>
              <a:rPr lang="ru-RU" sz="9600" b="1" dirty="0" smtClean="0">
                <a:solidFill>
                  <a:srgbClr val="FFFF00"/>
                </a:solidFill>
                <a:latin typeface="BancoLightTT" panose="03060302030105060204" pitchFamily="66" charset="-52"/>
              </a:rPr>
            </a:br>
            <a:r>
              <a:rPr lang="ru-RU" sz="9600" b="1" dirty="0" smtClean="0">
                <a:solidFill>
                  <a:srgbClr val="FFFF00"/>
                </a:solidFill>
                <a:latin typeface="BancoLightTT" panose="03060302030105060204" pitchFamily="66" charset="-52"/>
              </a:rPr>
              <a:t>ВНИМАНИЕ</a:t>
            </a:r>
            <a:br>
              <a:rPr lang="ru-RU" sz="9600" b="1" dirty="0" smtClean="0">
                <a:solidFill>
                  <a:srgbClr val="FFFF00"/>
                </a:solidFill>
                <a:latin typeface="BancoLightTT" panose="03060302030105060204" pitchFamily="66" charset="-52"/>
              </a:rPr>
            </a:br>
            <a:r>
              <a:rPr lang="ru-RU" sz="9600" b="1" dirty="0" smtClean="0">
                <a:solidFill>
                  <a:srgbClr val="FFFF00"/>
                </a:solidFill>
                <a:latin typeface="BancoLightTT" panose="03060302030105060204" pitchFamily="66" charset="-52"/>
              </a:rPr>
              <a:t>До новых встреч)))</a:t>
            </a:r>
            <a:endParaRPr lang="ru-RU" sz="9600" b="1" dirty="0">
              <a:solidFill>
                <a:srgbClr val="FFFF00"/>
              </a:solidFill>
              <a:latin typeface="BancoLightTT" panose="03060302030105060204" pitchFamily="66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18664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sz="3100" b="1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3100" b="1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Педагог </a:t>
            </a:r>
            <a:r>
              <a:rPr lang="ru-RU" b="1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мастер: </a:t>
            </a:r>
            <a:r>
              <a:rPr lang="ru-RU" b="1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Прошкина </a:t>
            </a:r>
            <a:r>
              <a:rPr lang="ru-RU" b="1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Елена Дмитриевна </a:t>
            </a:r>
            <a:r>
              <a:rPr lang="ru-RU" b="1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b="1" i="1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ru-RU" b="1" i="1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воспитатель 1 категории)</a:t>
            </a: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700808"/>
            <a:ext cx="2448272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7086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69922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  <a:latin typeface="BancoLightTT" panose="03060302030105060204" pitchFamily="66" charset="-52"/>
              </a:rPr>
              <a:t>Спрячем </a:t>
            </a:r>
            <a:r>
              <a:rPr lang="ru-RU" sz="8000" b="1" dirty="0" err="1" smtClean="0">
                <a:solidFill>
                  <a:srgbClr val="FFFF00"/>
                </a:solidFill>
                <a:latin typeface="BancoLightTT" panose="03060302030105060204" pitchFamily="66" charset="-52"/>
              </a:rPr>
              <a:t>фасолинку</a:t>
            </a:r>
            <a:endParaRPr lang="ru-RU" sz="8000" b="1" dirty="0">
              <a:solidFill>
                <a:srgbClr val="FFFF00"/>
              </a:solidFill>
              <a:latin typeface="BancoLightTT" panose="03060302030105060204" pitchFamily="66" charset="-5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20082"/>
            <a:ext cx="8549226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2112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  <a:latin typeface="BancoLightTT" panose="03060302030105060204" pitchFamily="66" charset="-52"/>
              </a:rPr>
              <a:t>Порисуем</a:t>
            </a:r>
            <a:endParaRPr lang="ru-RU" sz="8000" b="1" dirty="0">
              <a:solidFill>
                <a:srgbClr val="FFFF00"/>
              </a:solidFill>
              <a:latin typeface="BancoLightTT" panose="03060302030105060204" pitchFamily="66" charset="-5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268760"/>
            <a:ext cx="7272808" cy="545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63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FFFF00"/>
                </a:solidFill>
                <a:latin typeface="BancoLightTT" panose="03060302030105060204" pitchFamily="66" charset="-52"/>
                <a:ea typeface="Calibri"/>
              </a:rPr>
              <a:t>ЧТО ПРОПАЛО</a:t>
            </a:r>
            <a:endParaRPr lang="ru-RU" sz="8000" dirty="0">
              <a:solidFill>
                <a:srgbClr val="FFFF00"/>
              </a:solidFill>
              <a:latin typeface="BancoLightTT" panose="03060302030105060204" pitchFamily="66" charset="-5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628800"/>
            <a:ext cx="4691988" cy="26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63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FFFF00"/>
                </a:solidFill>
                <a:latin typeface="BancoLightTT" panose="03060302030105060204" pitchFamily="66" charset="-52"/>
                <a:ea typeface="Calibri"/>
              </a:rPr>
              <a:t>ВОЛШЕБНОЕ СИТО</a:t>
            </a:r>
            <a:endParaRPr lang="ru-RU" sz="8000" dirty="0">
              <a:solidFill>
                <a:srgbClr val="FFFF00"/>
              </a:solidFill>
              <a:latin typeface="BancoLightTT" panose="03060302030105060204" pitchFamily="66" charset="-5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268760"/>
            <a:ext cx="540060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38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FFFF00"/>
                </a:solidFill>
                <a:latin typeface="BancoLightTT" panose="03060302030105060204" pitchFamily="66" charset="-52"/>
                <a:ea typeface="Calibri"/>
              </a:rPr>
              <a:t>БУСЫ ДЛЯ МАМЫ</a:t>
            </a:r>
            <a:endParaRPr lang="ru-RU" sz="8000" dirty="0">
              <a:solidFill>
                <a:srgbClr val="FFFF00"/>
              </a:solidFill>
              <a:latin typeface="BancoLightTT" panose="03060302030105060204" pitchFamily="66" charset="-5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84784"/>
            <a:ext cx="6696744" cy="502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92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8000" b="1" dirty="0" smtClean="0">
                <a:solidFill>
                  <a:srgbClr val="FFFF00"/>
                </a:solidFill>
                <a:latin typeface="BancoLightTT" panose="03060302030105060204" pitchFamily="66" charset="-52"/>
                <a:ea typeface="Calibri"/>
                <a:cs typeface="Times New Roman"/>
              </a:rPr>
              <a:t/>
            </a:r>
            <a:br>
              <a:rPr lang="ru-RU" sz="8000" b="1" dirty="0" smtClean="0">
                <a:solidFill>
                  <a:srgbClr val="FFFF00"/>
                </a:solidFill>
                <a:latin typeface="BancoLightTT" panose="03060302030105060204" pitchFamily="66" charset="-52"/>
                <a:ea typeface="Calibri"/>
                <a:cs typeface="Times New Roman"/>
              </a:rPr>
            </a:br>
            <a:r>
              <a:rPr lang="ru-RU" sz="8000" b="1" dirty="0" smtClean="0">
                <a:solidFill>
                  <a:srgbClr val="FFFF00"/>
                </a:solidFill>
                <a:latin typeface="BancoLightTT" panose="03060302030105060204" pitchFamily="66" charset="-52"/>
                <a:ea typeface="Calibri"/>
                <a:cs typeface="Times New Roman"/>
              </a:rPr>
              <a:t>СЮРПРИЗ</a:t>
            </a:r>
            <a:r>
              <a:rPr lang="ru-RU" sz="8000" b="1" dirty="0">
                <a:solidFill>
                  <a:srgbClr val="FFFF00"/>
                </a:solidFill>
                <a:latin typeface="BancoLightTT" panose="03060302030105060204" pitchFamily="66" charset="-52"/>
                <a:ea typeface="Calibri"/>
                <a:cs typeface="Times New Roman"/>
              </a:rPr>
              <a:t/>
            </a:r>
            <a:br>
              <a:rPr lang="ru-RU" sz="8000" b="1" dirty="0">
                <a:solidFill>
                  <a:srgbClr val="FFFF00"/>
                </a:solidFill>
                <a:latin typeface="BancoLightTT" panose="03060302030105060204" pitchFamily="66" charset="-52"/>
                <a:ea typeface="Calibri"/>
                <a:cs typeface="Times New Roman"/>
              </a:rPr>
            </a:br>
            <a:endParaRPr lang="ru-RU" sz="8000" b="1" dirty="0">
              <a:solidFill>
                <a:srgbClr val="FFFF00"/>
              </a:solidFill>
              <a:latin typeface="BancoLightTT" panose="03060302030105060204" pitchFamily="66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1844824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  <a:latin typeface="BancoLightTT" panose="03060302030105060204" pitchFamily="66" charset="-52"/>
                <a:ea typeface="Calibri"/>
                <a:cs typeface="Times New Roman"/>
              </a:rPr>
              <a:t>Приходите</a:t>
            </a:r>
          </a:p>
          <a:p>
            <a:r>
              <a:rPr lang="ru-RU" sz="8000" b="1" dirty="0" smtClean="0">
                <a:solidFill>
                  <a:srgbClr val="FFFF00"/>
                </a:solidFill>
                <a:latin typeface="BancoLightTT" panose="03060302030105060204" pitchFamily="66" charset="-52"/>
                <a:ea typeface="Calibri"/>
                <a:cs typeface="Times New Roman"/>
              </a:rPr>
              <a:t> </a:t>
            </a:r>
            <a:r>
              <a:rPr lang="ru-RU" sz="8000" b="1" dirty="0">
                <a:solidFill>
                  <a:srgbClr val="FFFF00"/>
                </a:solidFill>
                <a:latin typeface="BancoLightTT" panose="03060302030105060204" pitchFamily="66" charset="-52"/>
                <a:ea typeface="Calibri"/>
                <a:cs typeface="Times New Roman"/>
              </a:rPr>
              <a:t>к нам на </a:t>
            </a:r>
            <a:r>
              <a:rPr lang="ru-RU" sz="8000" b="1" dirty="0" smtClean="0">
                <a:solidFill>
                  <a:srgbClr val="FFFF00"/>
                </a:solidFill>
                <a:latin typeface="BancoLightTT" panose="03060302030105060204" pitchFamily="66" charset="-52"/>
                <a:ea typeface="Calibri"/>
                <a:cs typeface="Times New Roman"/>
              </a:rPr>
              <a:t>чай </a:t>
            </a:r>
            <a:r>
              <a:rPr lang="ru-RU" sz="8000" b="1" dirty="0">
                <a:solidFill>
                  <a:srgbClr val="FFFF00"/>
                </a:solidFill>
                <a:latin typeface="BancoLightTT" panose="03060302030105060204" pitchFamily="66" charset="-52"/>
                <a:ea typeface="Calibri"/>
                <a:cs typeface="Times New Roman"/>
              </a:rPr>
              <a:t/>
            </a:r>
            <a:br>
              <a:rPr lang="ru-RU" sz="8000" b="1" dirty="0">
                <a:solidFill>
                  <a:srgbClr val="FFFF00"/>
                </a:solidFill>
                <a:latin typeface="BancoLightTT" panose="03060302030105060204" pitchFamily="66" charset="-52"/>
                <a:ea typeface="Calibri"/>
                <a:cs typeface="Times New Roman"/>
              </a:rPr>
            </a:br>
            <a:endParaRPr lang="ru-RU" sz="8000" b="1" dirty="0">
              <a:solidFill>
                <a:srgbClr val="FFFF00"/>
              </a:solidFill>
              <a:latin typeface="BancoLightTT" panose="03060302030105060204" pitchFamily="66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58861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21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Мастер-класс для родителей</vt:lpstr>
      <vt:lpstr> Педагог мастер:  Прошкина Елена Дмитриевна  (воспитатель 1 категории) </vt:lpstr>
      <vt:lpstr>Презентация PowerPoint</vt:lpstr>
      <vt:lpstr>Спрячем фасолинку</vt:lpstr>
      <vt:lpstr>Порисуем</vt:lpstr>
      <vt:lpstr>ЧТО ПРОПАЛО</vt:lpstr>
      <vt:lpstr>ВОЛШЕБНОЕ СИТО</vt:lpstr>
      <vt:lpstr>БУСЫ ДЛЯ МАМЫ</vt:lpstr>
      <vt:lpstr> СЮРПРИЗ </vt:lpstr>
      <vt:lpstr>Презентация PowerPoint</vt:lpstr>
      <vt:lpstr> СПАСИБО ЗА  ВНИМАНИЕ До новых встреч)))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</dc:title>
  <dc:creator>пк</dc:creator>
  <cp:lastModifiedBy>пк</cp:lastModifiedBy>
  <cp:revision>4</cp:revision>
  <dcterms:created xsi:type="dcterms:W3CDTF">2018-05-05T09:50:11Z</dcterms:created>
  <dcterms:modified xsi:type="dcterms:W3CDTF">2018-05-05T10:30:22Z</dcterms:modified>
</cp:coreProperties>
</file>