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E82B-AA77-456F-B9B5-500AF84BA156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06149-D3C9-48EA-BFDF-3886F5DCDB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E82B-AA77-456F-B9B5-500AF84BA156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06149-D3C9-48EA-BFDF-3886F5DCDB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E82B-AA77-456F-B9B5-500AF84BA156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06149-D3C9-48EA-BFDF-3886F5DCDB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E82B-AA77-456F-B9B5-500AF84BA156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06149-D3C9-48EA-BFDF-3886F5DCDB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E82B-AA77-456F-B9B5-500AF84BA156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06149-D3C9-48EA-BFDF-3886F5DCDB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E82B-AA77-456F-B9B5-500AF84BA156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06149-D3C9-48EA-BFDF-3886F5DCDB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E82B-AA77-456F-B9B5-500AF84BA156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06149-D3C9-48EA-BFDF-3886F5DCDB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E82B-AA77-456F-B9B5-500AF84BA156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06149-D3C9-48EA-BFDF-3886F5DCDB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E82B-AA77-456F-B9B5-500AF84BA156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06149-D3C9-48EA-BFDF-3886F5DCDB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E82B-AA77-456F-B9B5-500AF84BA156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06149-D3C9-48EA-BFDF-3886F5DCDB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E82B-AA77-456F-B9B5-500AF84BA156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06149-D3C9-48EA-BFDF-3886F5DCDB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3E82B-AA77-456F-B9B5-500AF84BA156}" type="datetimeFigureOut">
              <a:rPr lang="ru-RU" smtClean="0"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06149-D3C9-48EA-BFDF-3886F5DCDB9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w\Downloads\всемирный день ребен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0"/>
            <a:ext cx="97536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omw\Downloads\цир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w\Downloads\жонгле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66750" y="-214338"/>
            <a:ext cx="10477500" cy="81439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omw\Downloads\возд гим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omw\Downloads\дрессировш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Homw\Downloads\клоун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7072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Канатоходцы в цирке.выступление с мячеком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Homw\Downloads\картинка как 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1014419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Homw\Downloads\поез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Homw</dc:creator>
  <cp:lastModifiedBy>Homw</cp:lastModifiedBy>
  <cp:revision>2</cp:revision>
  <dcterms:created xsi:type="dcterms:W3CDTF">2019-11-18T07:06:32Z</dcterms:created>
  <dcterms:modified xsi:type="dcterms:W3CDTF">2019-11-18T07:22:52Z</dcterms:modified>
</cp:coreProperties>
</file>