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19934-D3D3-4F20-B559-37E44160E438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A8403-7857-43F4-94C4-86E1FF9376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лайд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Слайд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Слайд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</cp:revision>
  <dcterms:created xsi:type="dcterms:W3CDTF">2020-08-26T14:23:36Z</dcterms:created>
  <dcterms:modified xsi:type="dcterms:W3CDTF">2020-08-26T14:29:02Z</dcterms:modified>
</cp:coreProperties>
</file>