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/>
          <a:lstStyle/>
          <a:p>
            <a:r>
              <a:rPr lang="ru-RU" dirty="0" smtClean="0"/>
              <a:t>Н.А.Некрасов</a:t>
            </a:r>
            <a:endParaRPr lang="ru-RU" dirty="0"/>
          </a:p>
        </p:txBody>
      </p:sp>
      <p:pic>
        <p:nvPicPr>
          <p:cNvPr id="4" name="Рисунок 3" descr="0c9c788a1c6a1ced2a31bbd8ebcc4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556792"/>
            <a:ext cx="3431367" cy="494116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2843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Наталья Дмитриевна </a:t>
            </a:r>
          </a:p>
          <a:p>
            <a:pPr algn="ctr"/>
            <a:r>
              <a:rPr lang="ru-RU" b="1" dirty="0" smtClean="0"/>
              <a:t>Фонвизина</a:t>
            </a:r>
          </a:p>
          <a:p>
            <a:pPr algn="ctr"/>
            <a:r>
              <a:rPr lang="ru-RU" b="1" dirty="0" smtClean="0"/>
              <a:t> (1803-1869)</a:t>
            </a:r>
            <a:endParaRPr lang="ru-RU" b="1" dirty="0"/>
          </a:p>
        </p:txBody>
      </p:sp>
      <p:pic>
        <p:nvPicPr>
          <p:cNvPr id="5" name="Рисунок 4" descr="lryH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980728"/>
            <a:ext cx="1800200" cy="23525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87824" y="0"/>
            <a:ext cx="2358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Мария </a:t>
            </a:r>
            <a:r>
              <a:rPr lang="ru-RU" b="1" dirty="0" err="1" smtClean="0"/>
              <a:t>Казимировна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err="1" smtClean="0"/>
              <a:t>Юшневская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smtClean="0"/>
              <a:t>(1790-1863)</a:t>
            </a:r>
            <a:endParaRPr lang="ru-RU" b="1" dirty="0"/>
          </a:p>
        </p:txBody>
      </p:sp>
      <p:pic>
        <p:nvPicPr>
          <p:cNvPr id="7" name="Рисунок 6" descr="0_6c6cc_23b8cf6b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980728"/>
            <a:ext cx="2016224" cy="248150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44208" y="0"/>
            <a:ext cx="21359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err="1" smtClean="0"/>
              <a:t>Камилла</a:t>
            </a:r>
            <a:r>
              <a:rPr lang="ru-RU" b="1" dirty="0" smtClean="0"/>
              <a:t> Петровна </a:t>
            </a:r>
          </a:p>
          <a:p>
            <a:pPr algn="ctr"/>
            <a:r>
              <a:rPr lang="ru-RU" b="1" dirty="0" smtClean="0"/>
              <a:t>Ивашева </a:t>
            </a:r>
          </a:p>
          <a:p>
            <a:pPr algn="ctr"/>
            <a:r>
              <a:rPr lang="ru-RU" b="1" dirty="0" smtClean="0"/>
              <a:t>(1808-1839)</a:t>
            </a:r>
            <a:endParaRPr lang="ru-RU" b="1" dirty="0"/>
          </a:p>
        </p:txBody>
      </p:sp>
      <p:pic>
        <p:nvPicPr>
          <p:cNvPr id="9" name="Рисунок 8" descr="0_6ea07_1a358ffe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16216" y="980728"/>
            <a:ext cx="2001462" cy="244827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520" y="3501008"/>
            <a:ext cx="2271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Анастасия</a:t>
            </a:r>
            <a:r>
              <a:rPr lang="ru-RU" dirty="0" smtClean="0"/>
              <a:t> </a:t>
            </a:r>
            <a:r>
              <a:rPr lang="ru-RU" b="1" dirty="0" smtClean="0"/>
              <a:t>Якушкина</a:t>
            </a:r>
            <a:endParaRPr lang="ru-RU" b="1" dirty="0"/>
          </a:p>
        </p:txBody>
      </p:sp>
      <p:pic>
        <p:nvPicPr>
          <p:cNvPr id="11" name="Рисунок 10" descr="yakushkina_anastasia_8a89469eff1a80cf320bb2f36f380ff9_372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4005064"/>
            <a:ext cx="2091168" cy="264147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843808" y="3933056"/>
            <a:ext cx="60486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ru-RU" sz="2400" i="1" dirty="0" smtClean="0"/>
              <a:t>Пленительные образы! Едва ли </a:t>
            </a:r>
            <a:br>
              <a:rPr lang="ru-RU" sz="2400" i="1" dirty="0" smtClean="0"/>
            </a:br>
            <a:r>
              <a:rPr lang="ru-RU" sz="2400" i="1" dirty="0" smtClean="0"/>
              <a:t>     В истории какой-нибудь страны </a:t>
            </a:r>
            <a:br>
              <a:rPr lang="ru-RU" sz="2400" i="1" dirty="0" smtClean="0"/>
            </a:br>
            <a:r>
              <a:rPr lang="ru-RU" sz="2400" i="1" dirty="0" smtClean="0"/>
              <a:t>    Вы что-нибудь прекраснее встречали. </a:t>
            </a:r>
            <a:br>
              <a:rPr lang="ru-RU" sz="2400" i="1" dirty="0" smtClean="0"/>
            </a:br>
            <a:r>
              <a:rPr lang="ru-RU" sz="2400" i="1" dirty="0" smtClean="0"/>
              <a:t>    Их имена забыться не должны. </a:t>
            </a:r>
          </a:p>
          <a:p>
            <a:pPr algn="r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   Н. Некрасов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Екатерина </a:t>
            </a:r>
            <a:r>
              <a:rPr lang="ru-RU" dirty="0" err="1" smtClean="0"/>
              <a:t>ИвановнаТрубецкая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509120"/>
            <a:ext cx="3826768" cy="15450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Жена </a:t>
            </a:r>
            <a:r>
              <a:rPr lang="ru-RU" dirty="0" smtClean="0"/>
              <a:t>декабриста</a:t>
            </a:r>
          </a:p>
          <a:p>
            <a:pPr>
              <a:buNone/>
            </a:pPr>
            <a:r>
              <a:rPr lang="ru-RU" dirty="0" smtClean="0"/>
              <a:t> С. П</a:t>
            </a:r>
            <a:r>
              <a:rPr lang="ru-RU" dirty="0" smtClean="0"/>
              <a:t>. Трубецкого</a:t>
            </a:r>
            <a:endParaRPr lang="ru-RU" dirty="0"/>
          </a:p>
        </p:txBody>
      </p:sp>
      <p:pic>
        <p:nvPicPr>
          <p:cNvPr id="5" name="Рисунок 4" descr="0167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340768"/>
            <a:ext cx="3943350" cy="52387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Восстание декабристов</a:t>
            </a:r>
            <a:br>
              <a:rPr lang="ru-RU" dirty="0" smtClean="0"/>
            </a:br>
            <a:r>
              <a:rPr lang="ru-RU" dirty="0" smtClean="0"/>
              <a:t>14 декабря 1825</a:t>
            </a:r>
            <a:br>
              <a:rPr lang="ru-RU" dirty="0" smtClean="0"/>
            </a:br>
            <a:r>
              <a:rPr lang="ru-RU" dirty="0" smtClean="0"/>
              <a:t>Сенатская площадь</a:t>
            </a:r>
            <a:endParaRPr lang="ru-RU" dirty="0"/>
          </a:p>
        </p:txBody>
      </p:sp>
      <p:pic>
        <p:nvPicPr>
          <p:cNvPr id="4" name="Содержимое 3" descr="Bez-imeni-1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8229600" cy="351692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Казнь декабристов</a:t>
            </a:r>
            <a:endParaRPr lang="ru-RU" dirty="0"/>
          </a:p>
        </p:txBody>
      </p:sp>
      <p:pic>
        <p:nvPicPr>
          <p:cNvPr id="4" name="Рисунок 3" descr="1469458051192797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340768"/>
            <a:ext cx="7641681" cy="49537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пути Е.И.Трубецкой</a:t>
            </a:r>
            <a:endParaRPr lang="ru-RU" dirty="0"/>
          </a:p>
        </p:txBody>
      </p:sp>
      <p:pic>
        <p:nvPicPr>
          <p:cNvPr id="4" name="Рисунок 3" descr="dek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233" y="1340768"/>
            <a:ext cx="9087767" cy="514367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Дом, в котором первоначально жила Екатерина Ивановна</a:t>
            </a:r>
            <a:endParaRPr lang="ru-RU" dirty="0"/>
          </a:p>
        </p:txBody>
      </p:sp>
      <p:pic>
        <p:nvPicPr>
          <p:cNvPr id="4" name="Рисунок 3" descr="Wife_Kult_43_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700808"/>
            <a:ext cx="6876256" cy="471023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Могила Трубецкой Екатерины Ивановны (1800-1854), Иркутск</a:t>
            </a:r>
            <a:endParaRPr lang="ru-RU" dirty="0"/>
          </a:p>
        </p:txBody>
      </p:sp>
      <p:pic>
        <p:nvPicPr>
          <p:cNvPr id="4" name="Рисунок 3" descr="dscn23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844824"/>
            <a:ext cx="6144682" cy="46085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0"/>
            <a:ext cx="218207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Мария Николаевна </a:t>
            </a:r>
          </a:p>
          <a:p>
            <a:pPr algn="ctr"/>
            <a:r>
              <a:rPr lang="ru-RU" b="1" dirty="0" smtClean="0"/>
              <a:t>Волконская </a:t>
            </a:r>
          </a:p>
          <a:p>
            <a:pPr algn="ctr"/>
            <a:r>
              <a:rPr lang="ru-RU" b="1" dirty="0" smtClean="0"/>
              <a:t>(1805-1863)</a:t>
            </a:r>
            <a:endParaRPr lang="ru-RU" b="1" dirty="0"/>
          </a:p>
        </p:txBody>
      </p:sp>
      <p:pic>
        <p:nvPicPr>
          <p:cNvPr id="5" name="Рисунок 4" descr="volkonsk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08720"/>
            <a:ext cx="1828800" cy="23774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75856" y="0"/>
            <a:ext cx="19175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Анна Васильевна</a:t>
            </a:r>
          </a:p>
          <a:p>
            <a:pPr algn="ctr"/>
            <a:r>
              <a:rPr lang="ru-RU" b="1" dirty="0" smtClean="0"/>
              <a:t> Розен</a:t>
            </a:r>
          </a:p>
          <a:p>
            <a:pPr algn="ctr"/>
            <a:r>
              <a:rPr lang="ru-RU" b="1" dirty="0" smtClean="0"/>
              <a:t> (1797-1883)</a:t>
            </a:r>
            <a:endParaRPr lang="ru-RU" b="1" dirty="0"/>
          </a:p>
        </p:txBody>
      </p:sp>
      <p:pic>
        <p:nvPicPr>
          <p:cNvPr id="7" name="Рисунок 6" descr="А.ВРозен-225x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908720"/>
            <a:ext cx="1728192" cy="230425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56176" y="0"/>
            <a:ext cx="1530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Полина</a:t>
            </a:r>
            <a:r>
              <a:rPr lang="ru-RU" dirty="0" smtClean="0"/>
              <a:t> </a:t>
            </a:r>
            <a:r>
              <a:rPr lang="ru-RU" b="1" dirty="0" err="1" smtClean="0"/>
              <a:t>Гебль</a:t>
            </a:r>
            <a:endParaRPr lang="ru-RU" b="1" dirty="0"/>
          </a:p>
        </p:txBody>
      </p:sp>
      <p:pic>
        <p:nvPicPr>
          <p:cNvPr id="9" name="Рисунок 8" descr="10181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980728"/>
            <a:ext cx="1875252" cy="223224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9512" y="3356992"/>
            <a:ext cx="2718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Александра Григорьевна </a:t>
            </a:r>
          </a:p>
          <a:p>
            <a:pPr algn="ctr"/>
            <a:r>
              <a:rPr lang="ru-RU" b="1" dirty="0" smtClean="0"/>
              <a:t>Муравьева</a:t>
            </a:r>
          </a:p>
          <a:p>
            <a:pPr algn="ctr"/>
            <a:r>
              <a:rPr lang="ru-RU" b="1" dirty="0" smtClean="0"/>
              <a:t> (1804-1832)</a:t>
            </a:r>
            <a:endParaRPr lang="ru-RU" b="1" dirty="0"/>
          </a:p>
        </p:txBody>
      </p:sp>
      <p:pic>
        <p:nvPicPr>
          <p:cNvPr id="11" name="Рисунок 10" descr="П.Соколов-Портрет-Муравьевой-230x3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293096"/>
            <a:ext cx="1813054" cy="236485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059832" y="3284984"/>
            <a:ext cx="26460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Александра Ивановна </a:t>
            </a:r>
          </a:p>
          <a:p>
            <a:pPr algn="ctr"/>
            <a:r>
              <a:rPr lang="ru-RU" b="1" dirty="0" smtClean="0"/>
              <a:t>Давыдова</a:t>
            </a:r>
          </a:p>
          <a:p>
            <a:pPr algn="ctr"/>
            <a:r>
              <a:rPr lang="ru-RU" b="1" dirty="0" smtClean="0"/>
              <a:t> (1802-1895)</a:t>
            </a:r>
            <a:endParaRPr lang="ru-RU" b="1" dirty="0"/>
          </a:p>
        </p:txBody>
      </p:sp>
      <p:pic>
        <p:nvPicPr>
          <p:cNvPr id="13" name="Рисунок 12" descr="0_6e978_6c5807b5_X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4365104"/>
            <a:ext cx="1562503" cy="2276872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580112" y="3284984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Елизавета Петровна Нарышкина</a:t>
            </a:r>
          </a:p>
          <a:p>
            <a:pPr algn="ctr"/>
            <a:r>
              <a:rPr lang="ru-RU" b="1" dirty="0" smtClean="0"/>
              <a:t> (1802-1867)</a:t>
            </a:r>
            <a:endParaRPr lang="ru-RU" b="1" dirty="0"/>
          </a:p>
        </p:txBody>
      </p:sp>
      <p:pic>
        <p:nvPicPr>
          <p:cNvPr id="15" name="Рисунок 14" descr="0_6e8a7_b658083f_X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4293096"/>
            <a:ext cx="2103221" cy="25649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93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Н.А.Некрасов</vt:lpstr>
      <vt:lpstr>Екатерина ИвановнаТрубецкая</vt:lpstr>
      <vt:lpstr>Восстание декабристов 14 декабря 1825 Сенатская площадь</vt:lpstr>
      <vt:lpstr>Казнь декабристов</vt:lpstr>
      <vt:lpstr>Карта пути Е.И.Трубецкой</vt:lpstr>
      <vt:lpstr>Презентация PowerPoint</vt:lpstr>
      <vt:lpstr>Дом, в котором первоначально жила Екатерина Ивановна</vt:lpstr>
      <vt:lpstr>Могила Трубецкой Екатерины Ивановны (1800-1854), Иркутск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Н.А.Некрасов</dc:title>
  <dc:creator>Анна</dc:creator>
  <cp:lastModifiedBy>Lenovo</cp:lastModifiedBy>
  <cp:revision>17</cp:revision>
  <dcterms:created xsi:type="dcterms:W3CDTF">2018-11-20T13:52:54Z</dcterms:created>
  <dcterms:modified xsi:type="dcterms:W3CDTF">2018-12-16T10:07:36Z</dcterms:modified>
</cp:coreProperties>
</file>