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66" r:id="rId4"/>
    <p:sldId id="258" r:id="rId5"/>
    <p:sldId id="263" r:id="rId6"/>
    <p:sldId id="259" r:id="rId7"/>
    <p:sldId id="265" r:id="rId8"/>
    <p:sldId id="260" r:id="rId9"/>
    <p:sldId id="261" r:id="rId10"/>
    <p:sldId id="262" r:id="rId11"/>
    <p:sldId id="264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25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6"/>
      </p:cViewPr>
      <p:guideLst>
        <p:guide orient="horz" pos="152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38" d="100"/>
          <a:sy n="38" d="100"/>
        </p:scale>
        <p:origin x="-237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575E8-23B7-433B-B6D7-E3ECF2D3D21C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7128D-7D56-4689-86E0-B6074EA9EF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415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698996"/>
      </p:ext>
    </p:extLst>
  </p:cSld>
  <p:clrMapOvr>
    <a:masterClrMapping/>
  </p:clrMapOvr>
  <p:transition advClick="0" advTm="5000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654611"/>
      </p:ext>
    </p:extLst>
  </p:cSld>
  <p:clrMapOvr>
    <a:masterClrMapping/>
  </p:clrMapOvr>
  <p:transition advClick="0" advTm="5000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991265"/>
      </p:ext>
    </p:extLst>
  </p:cSld>
  <p:clrMapOvr>
    <a:masterClrMapping/>
  </p:clrMapOvr>
  <p:transition advClick="0" advTm="5000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473758"/>
      </p:ext>
    </p:extLst>
  </p:cSld>
  <p:clrMapOvr>
    <a:masterClrMapping/>
  </p:clrMapOvr>
  <p:transition advClick="0" advTm="5000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421139"/>
      </p:ext>
    </p:extLst>
  </p:cSld>
  <p:clrMapOvr>
    <a:masterClrMapping/>
  </p:clrMapOvr>
  <p:transition advClick="0" advTm="5000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300992"/>
      </p:ext>
    </p:extLst>
  </p:cSld>
  <p:clrMapOvr>
    <a:masterClrMapping/>
  </p:clrMapOvr>
  <p:transition advClick="0" advTm="5000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668030"/>
      </p:ext>
    </p:extLst>
  </p:cSld>
  <p:clrMapOvr>
    <a:masterClrMapping/>
  </p:clrMapOvr>
  <p:transition advClick="0" advTm="5000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376307"/>
      </p:ext>
    </p:extLst>
  </p:cSld>
  <p:clrMapOvr>
    <a:masterClrMapping/>
  </p:clrMapOvr>
  <p:transition advClick="0" advTm="5000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498240"/>
      </p:ext>
    </p:extLst>
  </p:cSld>
  <p:clrMapOvr>
    <a:masterClrMapping/>
  </p:clrMapOvr>
  <p:transition advClick="0" advTm="5000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530274"/>
      </p:ext>
    </p:extLst>
  </p:cSld>
  <p:clrMapOvr>
    <a:masterClrMapping/>
  </p:clrMapOvr>
  <p:transition advClick="0" advTm="5000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113902"/>
      </p:ext>
    </p:extLst>
  </p:cSld>
  <p:clrMapOvr>
    <a:masterClrMapping/>
  </p:clrMapOvr>
  <p:transition advClick="0" advTm="5000"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0"/>
                <a:lumOff val="100000"/>
              </a:schemeClr>
            </a:gs>
            <a:gs pos="35000">
              <a:schemeClr val="accent2">
                <a:lumMod val="0"/>
                <a:lumOff val="100000"/>
              </a:schemeClr>
            </a:gs>
            <a:gs pos="100000">
              <a:schemeClr val="accent2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14FC1-104D-4AC4-B243-3F1D54212FE7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DEF63-3AF1-4AE1-A9CD-E8E3F6FD47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02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plus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73;&#1086;&#1083;10-27\Downloads\&#1076;&#1077;&#1090;&#1089;&#1082;&#1072;&#1103;%20-%20&#1074;&#1077;&#1089;&#1077;&#1083;&#1072;&#1103;%20&#1084;&#1077;&#1083;&#1086;&#1076;&#1080;&#1103;_(Domino-Music.ru).mp3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73;&#1086;&#1083;10-27\Downloads\&#1076;&#1077;&#1090;&#1089;&#1082;&#1072;&#1103;%20-%20&#1074;&#1077;&#1089;&#1077;&#1083;&#1072;&#1103;%20&#1084;&#1077;&#1083;&#1086;&#1076;&#1080;&#1103;_(Domino-Music.ru)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0378" y="228600"/>
            <a:ext cx="9144000" cy="32813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100" b="1" dirty="0" smtClean="0">
                <a:solidFill>
                  <a:srgbClr val="0070C0"/>
                </a:solidFill>
              </a:rPr>
              <a:t>МОУ «</a:t>
            </a:r>
            <a:r>
              <a:rPr lang="ru-RU" sz="3100" b="1" dirty="0" err="1" smtClean="0">
                <a:solidFill>
                  <a:srgbClr val="0070C0"/>
                </a:solidFill>
              </a:rPr>
              <a:t>Грицовский</a:t>
            </a:r>
            <a:r>
              <a:rPr lang="ru-RU" sz="3100" b="1" dirty="0" smtClean="0">
                <a:solidFill>
                  <a:srgbClr val="0070C0"/>
                </a:solidFill>
              </a:rPr>
              <a:t> ЦО </a:t>
            </a:r>
            <a:r>
              <a:rPr lang="ru-RU" sz="3100" b="1" dirty="0" err="1" smtClean="0">
                <a:solidFill>
                  <a:srgbClr val="0070C0"/>
                </a:solidFill>
              </a:rPr>
              <a:t>им.Д.С</a:t>
            </a:r>
            <a:r>
              <a:rPr lang="ru-RU" sz="3100" b="1" dirty="0" smtClean="0">
                <a:solidFill>
                  <a:srgbClr val="0070C0"/>
                </a:solidFill>
              </a:rPr>
              <a:t>. Сидорова»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sz="3100" b="1" dirty="0" smtClean="0">
                <a:solidFill>
                  <a:srgbClr val="0070C0"/>
                </a:solidFill>
              </a:rPr>
              <a:t>структурное подразделение «</a:t>
            </a:r>
            <a:r>
              <a:rPr lang="ru-RU" sz="3100" b="1" dirty="0" err="1" smtClean="0">
                <a:solidFill>
                  <a:srgbClr val="0070C0"/>
                </a:solidFill>
              </a:rPr>
              <a:t>Грицовский</a:t>
            </a:r>
            <a:r>
              <a:rPr lang="ru-RU" sz="3100" b="1" dirty="0" smtClean="0">
                <a:solidFill>
                  <a:srgbClr val="0070C0"/>
                </a:solidFill>
              </a:rPr>
              <a:t> детский сад №2»</a:t>
            </a:r>
            <a:br>
              <a:rPr lang="ru-RU" sz="3100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Профессии, которые нас окружают.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>
              <a:solidFill>
                <a:srgbClr val="0070C0"/>
              </a:solidFill>
            </a:endParaRPr>
          </a:p>
          <a:p>
            <a:pPr algn="r"/>
            <a:endParaRPr lang="ru-RU" dirty="0">
              <a:solidFill>
                <a:srgbClr val="0070C0"/>
              </a:solidFill>
            </a:endParaRP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Проект в подготовительной группе</a:t>
            </a:r>
          </a:p>
          <a:p>
            <a:pPr algn="r"/>
            <a:r>
              <a:rPr lang="ru-RU" dirty="0" smtClean="0">
                <a:solidFill>
                  <a:srgbClr val="0070C0"/>
                </a:solidFill>
              </a:rPr>
              <a:t>Воспитатель С.В. Батенева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7" name="детская - веселая мелодия_(Domino-Music.ru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4"/>
          <a:stretch>
            <a:fillRect/>
          </a:stretch>
        </p:blipFill>
        <p:spPr>
          <a:xfrm>
            <a:off x="5973763" y="3306763"/>
            <a:ext cx="244475" cy="2444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0300791"/>
      </p:ext>
    </p:extLst>
  </p:cSld>
  <p:clrMapOvr>
    <a:masterClrMapping/>
  </p:clrMapOvr>
  <p:transition advClick="0" advTm="5257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6764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b="1" dirty="0" smtClean="0">
                <a:solidFill>
                  <a:srgbClr val="00B050"/>
                </a:solidFill>
              </a:rPr>
              <a:t>В магазине</a:t>
            </a:r>
            <a:endParaRPr lang="ru-RU" sz="8800" b="1" dirty="0">
              <a:solidFill>
                <a:srgbClr val="00B05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72746"/>
            <a:ext cx="4114800" cy="33244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Объект 9"/>
          <p:cNvPicPr>
            <a:picLocks noGrp="1" noChangeAspect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745" y="3009641"/>
            <a:ext cx="4910137" cy="368458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089861" y="1828800"/>
            <a:ext cx="318826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B050"/>
                </a:solidFill>
                <a:latin typeface="+mj-lt"/>
              </a:rPr>
              <a:t>Мы приходим в магазин.</a:t>
            </a:r>
            <a:br>
              <a:rPr lang="ru-RU" sz="3200" b="1" dirty="0">
                <a:solidFill>
                  <a:srgbClr val="00B050"/>
                </a:solidFill>
                <a:latin typeface="+mj-lt"/>
              </a:rPr>
            </a:br>
            <a:r>
              <a:rPr lang="ru-RU" sz="3200" b="1" dirty="0">
                <a:solidFill>
                  <a:srgbClr val="00B050"/>
                </a:solidFill>
                <a:latin typeface="+mj-lt"/>
              </a:rPr>
              <a:t>В нём обилие витрин.</a:t>
            </a:r>
            <a:br>
              <a:rPr lang="ru-RU" sz="3200" b="1" dirty="0">
                <a:solidFill>
                  <a:srgbClr val="00B050"/>
                </a:solidFill>
                <a:latin typeface="+mj-lt"/>
              </a:rPr>
            </a:br>
            <a:r>
              <a:rPr lang="ru-RU" sz="3200" b="1" dirty="0">
                <a:solidFill>
                  <a:srgbClr val="00B050"/>
                </a:solidFill>
                <a:latin typeface="+mj-lt"/>
              </a:rPr>
              <a:t>Выбрать нужную покупку</a:t>
            </a:r>
            <a:br>
              <a:rPr lang="ru-RU" sz="3200" b="1" dirty="0">
                <a:solidFill>
                  <a:srgbClr val="00B050"/>
                </a:solidFill>
                <a:latin typeface="+mj-lt"/>
              </a:rPr>
            </a:br>
            <a:r>
              <a:rPr lang="ru-RU" sz="3200" b="1" dirty="0">
                <a:solidFill>
                  <a:srgbClr val="00B050"/>
                </a:solidFill>
                <a:latin typeface="+mj-lt"/>
              </a:rPr>
              <a:t>Продавец поможет чуткий.</a:t>
            </a:r>
          </a:p>
        </p:txBody>
      </p:sp>
    </p:spTree>
    <p:extLst>
      <p:ext uri="{BB962C8B-B14F-4D97-AF65-F5344CB8AC3E}">
        <p14:creationId xmlns:p14="http://schemas.microsoft.com/office/powerpoint/2010/main" val="2298527144"/>
      </p:ext>
    </p:extLst>
  </p:cSld>
  <p:clrMapOvr>
    <a:masterClrMapping/>
  </p:clrMapOvr>
  <p:transition advClick="0" advTm="5787"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628" y="299259"/>
            <a:ext cx="4660851" cy="40980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5647037" y="681645"/>
            <a:ext cx="524263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+mj-lt"/>
              </a:rPr>
              <a:t>Целый день он слышит:</a:t>
            </a:r>
            <a:br>
              <a:rPr lang="ru-RU" sz="3200" b="1" dirty="0">
                <a:solidFill>
                  <a:srgbClr val="C00000"/>
                </a:solidFill>
                <a:latin typeface="+mj-lt"/>
              </a:rPr>
            </a:br>
            <a:r>
              <a:rPr lang="ru-RU" sz="3200" b="1" dirty="0">
                <a:solidFill>
                  <a:srgbClr val="C00000"/>
                </a:solidFill>
                <a:latin typeface="+mj-lt"/>
              </a:rPr>
              <a:t>«Дайте,</a:t>
            </a:r>
            <a:br>
              <a:rPr lang="ru-RU" sz="3200" b="1" dirty="0">
                <a:solidFill>
                  <a:srgbClr val="C00000"/>
                </a:solidFill>
                <a:latin typeface="+mj-lt"/>
              </a:rPr>
            </a:br>
            <a:r>
              <a:rPr lang="ru-RU" sz="3200" b="1" dirty="0">
                <a:solidFill>
                  <a:srgbClr val="C00000"/>
                </a:solidFill>
                <a:latin typeface="+mj-lt"/>
              </a:rPr>
              <a:t>Заверните и продайте!»</a:t>
            </a:r>
            <a:br>
              <a:rPr lang="ru-RU" sz="3200" b="1" dirty="0">
                <a:solidFill>
                  <a:srgbClr val="C00000"/>
                </a:solidFill>
                <a:latin typeface="+mj-lt"/>
              </a:rPr>
            </a:br>
            <a:r>
              <a:rPr lang="ru-RU" sz="3200" b="1" dirty="0">
                <a:solidFill>
                  <a:srgbClr val="C00000"/>
                </a:solidFill>
                <a:latin typeface="+mj-lt"/>
              </a:rPr>
              <a:t>И хоть очень устаёт,</a:t>
            </a:r>
            <a:br>
              <a:rPr lang="ru-RU" sz="3200" b="1" dirty="0">
                <a:solidFill>
                  <a:srgbClr val="C00000"/>
                </a:solidFill>
                <a:latin typeface="+mj-lt"/>
              </a:rPr>
            </a:br>
            <a:r>
              <a:rPr lang="ru-RU" sz="3200" b="1" dirty="0">
                <a:solidFill>
                  <a:srgbClr val="C00000"/>
                </a:solidFill>
                <a:latin typeface="+mj-lt"/>
              </a:rPr>
              <a:t>Но даёт и продаёт!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32321" y="3375380"/>
            <a:ext cx="4389120" cy="31999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21005896"/>
      </p:ext>
    </p:extLst>
  </p:cSld>
  <p:clrMapOvr>
    <a:masterClrMapping/>
  </p:clrMapOvr>
  <p:transition advClick="0" advTm="5397"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2443942" y="1313411"/>
            <a:ext cx="7381702" cy="237744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СПАСИБО ЗА ВНИМАНИЕ</a:t>
            </a:r>
            <a:endParaRPr lang="ru-RU" sz="4800" dirty="0">
              <a:latin typeface="+mj-lt"/>
            </a:endParaRPr>
          </a:p>
        </p:txBody>
      </p:sp>
      <p:sp>
        <p:nvSpPr>
          <p:cNvPr id="4" name="Солнце 3"/>
          <p:cNvSpPr/>
          <p:nvPr/>
        </p:nvSpPr>
        <p:spPr>
          <a:xfrm>
            <a:off x="3374967" y="4023360"/>
            <a:ext cx="5020888" cy="237744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453149" y="4771505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детская - веселая мелодия_(Domino-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973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advClick="0" advTm="873">
    <p:plus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НАШИ СЛАВНЫЕ ПОВАРА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1852827"/>
            <a:ext cx="5373688" cy="4584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Объект 6"/>
          <p:cNvSpPr>
            <a:spLocks noGrp="1"/>
          </p:cNvSpPr>
          <p:nvPr>
            <p:ph sz="quarter" idx="4294967295"/>
          </p:nvPr>
        </p:nvSpPr>
        <p:spPr>
          <a:xfrm>
            <a:off x="7015943" y="1727200"/>
            <a:ext cx="4838006" cy="4462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7030A0"/>
                </a:solidFill>
              </a:rPr>
              <a:t>Кто в столовой самый нужный?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Кто готовит сотни блюд?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Все ответят сразу дружно:</a:t>
            </a:r>
            <a:br>
              <a:rPr lang="ru-RU" sz="3600" b="1" dirty="0" smtClean="0">
                <a:solidFill>
                  <a:srgbClr val="7030A0"/>
                </a:solidFill>
              </a:rPr>
            </a:br>
            <a:r>
              <a:rPr lang="ru-RU" sz="3600" b="1" dirty="0" smtClean="0">
                <a:solidFill>
                  <a:srgbClr val="7030A0"/>
                </a:solidFill>
              </a:rPr>
              <a:t>Его поваром зовут.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957755"/>
      </p:ext>
    </p:extLst>
  </p:cSld>
  <p:clrMapOvr>
    <a:masterClrMapping/>
  </p:clrMapOvr>
  <p:transition advClick="0" advTm="4821"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261" y="482139"/>
            <a:ext cx="4123113" cy="54974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9725" y="498764"/>
            <a:ext cx="3591097" cy="55362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087390" y="532015"/>
            <a:ext cx="322533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F0"/>
                </a:solidFill>
              </a:rPr>
              <a:t>Дайте повару продукты:</a:t>
            </a:r>
            <a:br>
              <a:rPr lang="ru-RU" sz="3600" b="1" dirty="0" smtClean="0">
                <a:solidFill>
                  <a:srgbClr val="00B0F0"/>
                </a:solidFill>
              </a:rPr>
            </a:br>
            <a:r>
              <a:rPr lang="ru-RU" sz="3600" b="1" dirty="0" smtClean="0">
                <a:solidFill>
                  <a:srgbClr val="00B0F0"/>
                </a:solidFill>
              </a:rPr>
              <a:t>Мясо птицы, сухофрукты,</a:t>
            </a:r>
            <a:br>
              <a:rPr lang="ru-RU" sz="3600" b="1" dirty="0" smtClean="0">
                <a:solidFill>
                  <a:srgbClr val="00B0F0"/>
                </a:solidFill>
              </a:rPr>
            </a:br>
            <a:r>
              <a:rPr lang="ru-RU" sz="3600" b="1" dirty="0" smtClean="0">
                <a:solidFill>
                  <a:srgbClr val="00B0F0"/>
                </a:solidFill>
              </a:rPr>
              <a:t>Рис, картофель… И тогда</a:t>
            </a:r>
            <a:br>
              <a:rPr lang="ru-RU" sz="3600" b="1" dirty="0" smtClean="0">
                <a:solidFill>
                  <a:srgbClr val="00B0F0"/>
                </a:solidFill>
              </a:rPr>
            </a:br>
            <a:r>
              <a:rPr lang="ru-RU" sz="3600" b="1" dirty="0" smtClean="0">
                <a:solidFill>
                  <a:srgbClr val="00B0F0"/>
                </a:solidFill>
              </a:rPr>
              <a:t>Ждёт вас вкусная еда.</a:t>
            </a:r>
            <a:endParaRPr lang="ru-RU" sz="36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Click="0" advTm="5366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9788" y="716280"/>
            <a:ext cx="5164772" cy="7924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 кабинете медсестры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1678" y="716280"/>
            <a:ext cx="4546361" cy="534923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839788" y="2179320"/>
            <a:ext cx="4616132" cy="36576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Медицинская сестра -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Символ света и добра,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Состраданья и заботы.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Нелегка у Вас работа</a:t>
            </a:r>
            <a:r>
              <a:rPr lang="ru-RU" sz="3600" dirty="0" smtClean="0">
                <a:solidFill>
                  <a:srgbClr val="002060"/>
                </a:solidFill>
              </a:rPr>
              <a:t>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0368"/>
      </p:ext>
    </p:extLst>
  </p:cSld>
  <p:clrMapOvr>
    <a:masterClrMapping/>
  </p:clrMapOvr>
  <p:transition advClick="0" advTm="5351"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277" y="1890584"/>
            <a:ext cx="4250724" cy="470792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45" b="-4391"/>
          <a:stretch/>
        </p:blipFill>
        <p:spPr>
          <a:xfrm>
            <a:off x="7963672" y="210065"/>
            <a:ext cx="3857625" cy="52886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4538749" y="210065"/>
            <a:ext cx="405661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У Катюшки строгий вид.</a:t>
            </a:r>
          </a:p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- Что у вас? Живот болит?</a:t>
            </a:r>
          </a:p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Вам бы надо подлечиться,</a:t>
            </a:r>
          </a:p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Есть для этого больница.</a:t>
            </a:r>
          </a:p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Пропишу я вам таблетки.</a:t>
            </a:r>
          </a:p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Они сладки, как конфетки.</a:t>
            </a:r>
          </a:p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Наша Катя будет врач.</a:t>
            </a:r>
          </a:p>
          <a:p>
            <a:r>
              <a:rPr lang="ru-RU" sz="2400" b="1" dirty="0">
                <a:solidFill>
                  <a:srgbClr val="00B0F0"/>
                </a:solidFill>
                <a:latin typeface="+mj-lt"/>
              </a:rPr>
              <a:t>Пожелаем ей удач.</a:t>
            </a:r>
            <a:br>
              <a:rPr lang="ru-RU" sz="2400" b="1" dirty="0">
                <a:solidFill>
                  <a:srgbClr val="00B0F0"/>
                </a:solidFill>
                <a:latin typeface="+mj-lt"/>
              </a:rPr>
            </a:br>
            <a:endParaRPr lang="ru-RU" sz="2400" b="1" i="0" dirty="0">
              <a:solidFill>
                <a:srgbClr val="00B0F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51697210"/>
      </p:ext>
    </p:extLst>
  </p:cSld>
  <p:clrMapOvr>
    <a:masterClrMapping/>
  </p:clrMapOvr>
  <p:transition advClick="0" advTm="3978"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00584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</a:rPr>
              <a:t>В ПРАЧЕЧНОЙ</a:t>
            </a:r>
            <a:endParaRPr lang="ru-RU" sz="4800" b="1" dirty="0">
              <a:solidFill>
                <a:srgbClr val="0070C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3188" y="163354"/>
            <a:ext cx="3948455" cy="25993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65514" y="1645920"/>
            <a:ext cx="5104014" cy="4223068"/>
          </a:xfrm>
        </p:spPr>
        <p:txBody>
          <a:bodyPr>
            <a:noAutofit/>
          </a:bodyPr>
          <a:lstStyle/>
          <a:p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На отглаженной простынке</a:t>
            </a:r>
          </a:p>
          <a:p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В тихий час мы нежим спинки.</a:t>
            </a:r>
          </a:p>
          <a:p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На подушке белоснежной</a:t>
            </a:r>
          </a:p>
          <a:p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Сон приходит безмятежный</a:t>
            </a:r>
            <a:r>
              <a:rPr lang="ru-RU" sz="3200" b="1" i="0" dirty="0" smtClean="0">
                <a:solidFill>
                  <a:srgbClr val="002060"/>
                </a:solidFill>
                <a:effectLst/>
                <a:latin typeface="+mj-lt"/>
              </a:rPr>
              <a:t>.</a:t>
            </a:r>
            <a:endParaRPr lang="ru-RU" sz="32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1440" y="3064476"/>
            <a:ext cx="4251960" cy="37935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47552951"/>
      </p:ext>
    </p:extLst>
  </p:cSld>
  <p:clrMapOvr>
    <a:masterClrMapping/>
  </p:clrMapOvr>
  <p:transition advClick="0" advTm="4602"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895" y="1128284"/>
            <a:ext cx="460524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  <a:latin typeface="+mj-lt"/>
              </a:rPr>
              <a:t>Кукла платье замарала,</a:t>
            </a:r>
            <a:br>
              <a:rPr lang="ru-RU" sz="3600" b="1" dirty="0">
                <a:solidFill>
                  <a:srgbClr val="7030A0"/>
                </a:solidFill>
                <a:latin typeface="+mj-lt"/>
              </a:rPr>
            </a:br>
            <a:r>
              <a:rPr lang="ru-RU" sz="3600" b="1" dirty="0">
                <a:solidFill>
                  <a:srgbClr val="7030A0"/>
                </a:solidFill>
                <a:latin typeface="+mj-lt"/>
              </a:rPr>
              <a:t>Я весь день его стирала,</a:t>
            </a:r>
            <a:br>
              <a:rPr lang="ru-RU" sz="3600" b="1" dirty="0">
                <a:solidFill>
                  <a:srgbClr val="7030A0"/>
                </a:solidFill>
                <a:latin typeface="+mj-lt"/>
              </a:rPr>
            </a:br>
            <a:r>
              <a:rPr lang="ru-RU" sz="3600" b="1" dirty="0">
                <a:solidFill>
                  <a:srgbClr val="7030A0"/>
                </a:solidFill>
                <a:latin typeface="+mj-lt"/>
              </a:rPr>
              <a:t>В мыльном тазике плескалась,</a:t>
            </a:r>
            <a:br>
              <a:rPr lang="ru-RU" sz="3600" b="1" dirty="0">
                <a:solidFill>
                  <a:srgbClr val="7030A0"/>
                </a:solidFill>
                <a:latin typeface="+mj-lt"/>
              </a:rPr>
            </a:br>
            <a:r>
              <a:rPr lang="ru-RU" sz="3600" b="1" dirty="0">
                <a:solidFill>
                  <a:srgbClr val="7030A0"/>
                </a:solidFill>
                <a:latin typeface="+mj-lt"/>
              </a:rPr>
              <a:t>Я трудилась, я </a:t>
            </a:r>
            <a:r>
              <a:rPr lang="ru-RU" sz="3600" b="1" dirty="0" smtClean="0">
                <a:solidFill>
                  <a:srgbClr val="7030A0"/>
                </a:solidFill>
                <a:latin typeface="+mj-lt"/>
              </a:rPr>
              <a:t>старалась!</a:t>
            </a:r>
            <a:endParaRPr lang="ru-RU" sz="36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2836" y="548638"/>
            <a:ext cx="6377862" cy="54253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071609137"/>
      </p:ext>
    </p:extLst>
  </p:cSld>
  <p:clrMapOvr>
    <a:masterClrMapping/>
  </p:clrMapOvr>
  <p:transition advClick="0" advTm="5912"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5095499" cy="744538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В школе</a:t>
            </a:r>
            <a:endParaRPr lang="ru-RU" sz="6600" b="1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193" y="227409"/>
            <a:ext cx="3766185" cy="324731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371600"/>
            <a:ext cx="3932237" cy="4497388"/>
          </a:xfrm>
        </p:spPr>
        <p:txBody>
          <a:bodyPr>
            <a:normAutofit/>
          </a:bodyPr>
          <a:lstStyle/>
          <a:p>
            <a:r>
              <a:rPr lang="ru-RU" sz="3600" b="1" i="0" dirty="0" smtClean="0">
                <a:solidFill>
                  <a:srgbClr val="C00000"/>
                </a:solidFill>
                <a:effectLst/>
                <a:latin typeface="+mj-lt"/>
              </a:rPr>
              <a:t>Учитель учит быть умней,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3600" b="1" i="0" dirty="0" smtClean="0">
                <a:solidFill>
                  <a:srgbClr val="C00000"/>
                </a:solidFill>
                <a:effectLst/>
                <a:latin typeface="+mj-lt"/>
              </a:rPr>
              <a:t>Сильнее быть и быть добрей.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3600" b="1" i="0" dirty="0" smtClean="0">
                <a:solidFill>
                  <a:srgbClr val="C00000"/>
                </a:solidFill>
                <a:effectLst/>
                <a:latin typeface="+mj-lt"/>
              </a:rPr>
              <a:t>И роль его в моей судьбе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+mj-lt"/>
              </a:rPr>
            </a:br>
            <a:r>
              <a:rPr lang="ru-RU" sz="3600" b="1" i="0" dirty="0" smtClean="0">
                <a:solidFill>
                  <a:srgbClr val="C00000"/>
                </a:solidFill>
                <a:effectLst/>
                <a:latin typeface="+mj-lt"/>
              </a:rPr>
              <a:t>Поможет мне везде.</a:t>
            </a:r>
            <a:endParaRPr lang="ru-RU" sz="36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6239" y="3474720"/>
            <a:ext cx="3870960" cy="3249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972816"/>
      </p:ext>
    </p:extLst>
  </p:cSld>
  <p:clrMapOvr>
    <a:masterClrMapping/>
  </p:clrMapOvr>
  <p:transition advClick="0" advTm="4945"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6000" b="1" dirty="0" smtClean="0">
                <a:solidFill>
                  <a:srgbClr val="FF0000"/>
                </a:solidFill>
              </a:rPr>
              <a:t>Наша будущая школа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64"/>
          <a:stretch/>
        </p:blipFill>
        <p:spPr>
          <a:xfrm rot="20191827">
            <a:off x="524788" y="1072342"/>
            <a:ext cx="3882080" cy="28420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7352270" y="1990636"/>
            <a:ext cx="441301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Без знаний в жизни не добьешься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Всего того, что хочется иметь.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А в школе опытом ты запасешься,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+mj-lt"/>
              </a:rPr>
            </a:br>
            <a:r>
              <a:rPr lang="ru-RU" sz="3600" b="1" i="0" dirty="0" smtClean="0">
                <a:solidFill>
                  <a:srgbClr val="002060"/>
                </a:solidFill>
                <a:effectLst/>
                <a:latin typeface="+mj-lt"/>
              </a:rPr>
              <a:t>Чтоб в будущее смело мог смотреть.</a:t>
            </a:r>
          </a:p>
          <a:p>
            <a:endParaRPr lang="ru-RU" sz="3600" b="1" dirty="0">
              <a:solidFill>
                <a:srgbClr val="00B0F0"/>
              </a:solidFill>
              <a:latin typeface="+mj-lt"/>
            </a:endParaRPr>
          </a:p>
          <a:p>
            <a:endParaRPr lang="ru-RU" b="1" dirty="0" smtClean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endParaRPr lang="ru-RU" b="1" dirty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endParaRPr lang="ru-RU" b="1" dirty="0" smtClean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endParaRPr lang="ru-RU" b="1" dirty="0">
              <a:solidFill>
                <a:srgbClr val="00B0F0"/>
              </a:solidFill>
              <a:latin typeface="Verdana" panose="020B0604030504040204" pitchFamily="34" charset="0"/>
            </a:endParaRPr>
          </a:p>
          <a:p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633">
            <a:off x="3610346" y="3682313"/>
            <a:ext cx="3461013" cy="30209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02054335"/>
      </p:ext>
    </p:extLst>
  </p:cSld>
  <p:clrMapOvr>
    <a:masterClrMapping/>
  </p:clrMapOvr>
  <p:transition advClick="0" advTm="5054">
    <p:plus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</TotalTime>
  <Words>139</Words>
  <Application>Microsoft Office PowerPoint</Application>
  <PresentationFormat>Широкоэкранный</PresentationFormat>
  <Paragraphs>39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Verdana</vt:lpstr>
      <vt:lpstr>Тема Office</vt:lpstr>
      <vt:lpstr>  МОУ «Грицовский ЦО им.Д.С. Сидорова» структурное подразделение «Грицовский детский сад №2» Профессии, которые нас окружают.</vt:lpstr>
      <vt:lpstr>НАШИ СЛАВНЫЕ ПОВАРА</vt:lpstr>
      <vt:lpstr>Презентация PowerPoint</vt:lpstr>
      <vt:lpstr>В кабинете медсестры.</vt:lpstr>
      <vt:lpstr>Презентация PowerPoint</vt:lpstr>
      <vt:lpstr>В ПРАЧЕЧНОЙ</vt:lpstr>
      <vt:lpstr>Презентация PowerPoint</vt:lpstr>
      <vt:lpstr>В школе</vt:lpstr>
      <vt:lpstr>Наша будущая школа</vt:lpstr>
      <vt:lpstr>В магазине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«Грицовский ЦО им.Д.С. Сидорова» структурное подразделение «Грицовский детский сад №2» Профессии которые нас окружают.</dc:title>
  <dc:creator>бол10-27</dc:creator>
  <cp:lastModifiedBy>Детсад_1</cp:lastModifiedBy>
  <cp:revision>26</cp:revision>
  <dcterms:created xsi:type="dcterms:W3CDTF">2017-03-06T16:29:28Z</dcterms:created>
  <dcterms:modified xsi:type="dcterms:W3CDTF">2020-08-26T10:34:27Z</dcterms:modified>
</cp:coreProperties>
</file>