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5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B4259-999C-4DD7-AE8F-4B6A058E9C85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9DCDC-2794-402D-A725-A903B9F3D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«Создание дидактических упражнений в </a:t>
            </a:r>
            <a:r>
              <a:rPr lang="ru-RU" b="1" dirty="0" err="1" smtClean="0"/>
              <a:t>LearningApps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643446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Разработчик: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Сабурова Виктория Германовна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571480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9 «Звездочка» г. Енисейска Красноярского края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642918"/>
            <a:ext cx="7929618" cy="578647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/>
              <a:t>Основная цель мастер-класса - </a:t>
            </a:r>
            <a:r>
              <a:rPr lang="ru-RU" dirty="0"/>
              <a:t>научить педагогов использовать возможности сетевого социального сервиса </a:t>
            </a:r>
            <a:r>
              <a:rPr lang="ru-RU" b="1" dirty="0" err="1" smtClean="0"/>
              <a:t>learningapps</a:t>
            </a:r>
            <a:r>
              <a:rPr lang="ru-RU" b="1" dirty="0"/>
              <a:t> </a:t>
            </a:r>
            <a:r>
              <a:rPr lang="ru-RU" dirty="0"/>
              <a:t>для</a:t>
            </a:r>
            <a:r>
              <a:rPr lang="ru-RU" b="1" dirty="0"/>
              <a:t> </a:t>
            </a:r>
            <a:r>
              <a:rPr lang="ru-RU" dirty="0"/>
              <a:t>создания дидактических </a:t>
            </a:r>
            <a:r>
              <a:rPr lang="ru-RU" dirty="0" smtClean="0"/>
              <a:t>материалов.</a:t>
            </a:r>
            <a:endParaRPr lang="ru-RU" dirty="0"/>
          </a:p>
          <a:p>
            <a:pPr>
              <a:buNone/>
            </a:pPr>
            <a:r>
              <a:rPr lang="ru-RU" b="1" dirty="0"/>
              <a:t>Задачи:</a:t>
            </a:r>
            <a:endParaRPr lang="ru-RU" dirty="0"/>
          </a:p>
          <a:p>
            <a:pPr>
              <a:buNone/>
            </a:pPr>
            <a:r>
              <a:rPr lang="ru-RU" dirty="0"/>
              <a:t>- познакомить с методикой создания новых приложений на сайте </a:t>
            </a:r>
            <a:r>
              <a:rPr lang="ru-RU" dirty="0" err="1" smtClean="0"/>
              <a:t>learningapps</a:t>
            </a:r>
            <a:endParaRPr lang="ru-RU" dirty="0"/>
          </a:p>
          <a:p>
            <a:pPr>
              <a:buNone/>
            </a:pPr>
            <a:r>
              <a:rPr lang="ru-RU" dirty="0"/>
              <a:t>- организовать практическую работу педагогов в социальном сервисе </a:t>
            </a:r>
            <a:r>
              <a:rPr lang="ru-RU" dirty="0" err="1" smtClean="0"/>
              <a:t>learningapps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Новая папка (2)\detsad-6006-14921005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578" y="785794"/>
            <a:ext cx="9033422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РАБОЧИЙ СТОЛ\Новая папка (2)\detsad-6006-14921005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8786842" cy="4933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D:\РАБОЧИЙ СТОЛ\Новая папка (2)\detsad-6006-1492100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8742141" cy="490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РАБОЧИЙ СТОЛ\Новая папка (2)\detsad-6006-14921007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156602" cy="4579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РАБОЧИЙ СТОЛ\Новая папка (2)\detsad-6006-1492100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299477" cy="4660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РАБОЧИЙ СТОЛ\Новая папка (2)\detsad-6006-14921007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828931" cy="43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РАБОЧИЙ СТОЛ\Новая папка (2)\detsad-6006-1492100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8332207" cy="4678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34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«Создание дидактических упражнений в LearningApps»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«Создание дидактических упражнений в LearningApps»</dc:title>
  <dc:creator>Viktoria</dc:creator>
  <cp:lastModifiedBy>Viktoria</cp:lastModifiedBy>
  <cp:revision>9</cp:revision>
  <dcterms:created xsi:type="dcterms:W3CDTF">2020-01-22T04:40:41Z</dcterms:created>
  <dcterms:modified xsi:type="dcterms:W3CDTF">2020-08-26T09:27:10Z</dcterms:modified>
</cp:coreProperties>
</file>