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65" r:id="rId5"/>
    <p:sldId id="259" r:id="rId6"/>
    <p:sldId id="260" r:id="rId7"/>
    <p:sldId id="262" r:id="rId8"/>
    <p:sldId id="261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676400"/>
            <a:ext cx="8915400" cy="147002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Двенадцатое марта 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Классная работа.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381000" y="2819400"/>
            <a:ext cx="8153400" cy="2667000"/>
          </a:xfrm>
        </p:spPr>
        <p:txBody>
          <a:bodyPr>
            <a:normAutofit/>
          </a:bodyPr>
          <a:lstStyle/>
          <a:p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2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89154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Проверка домашнего задания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Какого наклонения эти глаголы? Почему вы так считаете?</a:t>
            </a: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Вспомните и обсудите в парах, сколько наклонений у глаголов?  Какие?</a:t>
            </a: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Приведите собственные примеры глаголов в изъявительном  наклонении </a:t>
            </a:r>
            <a:endParaRPr lang="ru-RU" sz="3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Сайт на мультфильм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ttps://yandex.ru/search/?family=yes&amp;text=%D0%BC%D1%83%D0%BB%D1%8C%D1%82%D1%84%D0%B8%D0%BB%D1%8C%D0%BC%20%D0%BB%D0%B5%D1%82%D1%83%D1%87%D0%B8%D0%B9%20%D0%BA%D0%BE%D1%80%D0%B0%D0%B1%D0%BB%D1%8C&amp;path=wizard&amp;parent-reqid=1598408798443011-1426577297094678885100280-prestable-app-host-sas-web-yp-58&amp;wiz_type=vital&amp;filmId=5403125066037322097&amp;lr=63&amp;redircnt=1598408820.1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Тема урока: «Условное наклонение глагола»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обсудите в группах и ответьте на вопросы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1группа: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 какой основы глагола образуется условное наклонение глагола?</a:t>
            </a:r>
          </a:p>
          <a:p>
            <a:r>
              <a:rPr lang="ru-RU" sz="3200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 группа: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какой суффикс и какое слово образуют условное наклонение глагола?</a:t>
            </a:r>
          </a:p>
          <a:p>
            <a:r>
              <a:rPr lang="ru-RU" sz="3200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 группа: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каком роде и числе стоят глаголы в условном наклонении?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7239000" cy="5998536"/>
          </a:xfrm>
        </p:spPr>
        <p:txBody>
          <a:bodyPr>
            <a:normAutofit/>
          </a:bodyPr>
          <a:lstStyle/>
          <a:p>
            <a:r>
              <a:rPr lang="ru-RU" sz="4000" b="1" u="sng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1группа: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сказать, подпрыгнуть;</a:t>
            </a:r>
          </a:p>
          <a:p>
            <a:endParaRPr lang="ru-RU" sz="4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u="sng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2группа:</a:t>
            </a:r>
            <a:r>
              <a:rPr lang="ru-RU" sz="40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поплыть, разобрать;</a:t>
            </a:r>
          </a:p>
          <a:p>
            <a:endParaRPr lang="ru-RU" sz="4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3группа:</a:t>
            </a:r>
            <a:r>
              <a:rPr lang="ru-RU" sz="40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приласкать, подарить.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800" b="1" u="sng" dirty="0" smtClean="0">
                <a:latin typeface="Times New Roman" pitchFamily="18" charset="0"/>
                <a:cs typeface="Times New Roman" pitchFamily="18" charset="0"/>
              </a:rPr>
              <a:t>Самостоятельная работа – упр.372.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Рефлексия: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76400"/>
            <a:ext cx="7239000" cy="4779336"/>
          </a:xfrm>
        </p:spPr>
        <p:txBody>
          <a:bodyPr>
            <a:normAutofit fontScale="925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нового узнали на уроке?</a:t>
            </a:r>
          </a:p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Чему научились?</a:t>
            </a:r>
          </a:p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Какой этап урока показался самым интересным?</a:t>
            </a:r>
          </a:p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Что было трудно?</a:t>
            </a:r>
          </a:p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Достигли ли целей урока?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Параграф 84, упр.373.;</a:t>
            </a:r>
          </a:p>
          <a:p>
            <a:pPr>
              <a:buNone/>
            </a:pPr>
            <a:endParaRPr lang="ru-RU" sz="3600" b="1" i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-написать мини-сочинение на тему «Если бы я был (</a:t>
            </a:r>
            <a:r>
              <a:rPr lang="ru-RU" sz="3600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</a:t>
            </a:r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волшебником». Подчеркнуть глаголы в условном наклонении, указать их синтаксическую роль.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</TotalTime>
  <Words>191</Words>
  <PresentationFormat>Экран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Двенадцатое марта . Классная работа.</vt:lpstr>
      <vt:lpstr>Проверка домашнего задания</vt:lpstr>
      <vt:lpstr>Сайт на мультфильм</vt:lpstr>
      <vt:lpstr>Тема урока: «Условное наклонение глагола»</vt:lpstr>
      <vt:lpstr>обсудите в группах и ответьте на вопросы</vt:lpstr>
      <vt:lpstr>Слайд 6</vt:lpstr>
      <vt:lpstr>Слайд 7</vt:lpstr>
      <vt:lpstr>Рефлексия:</vt:lpstr>
      <vt:lpstr>Домашнее задание: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Двенадцатое марта . Классная работа.</dc:title>
  <dc:creator>user</dc:creator>
  <cp:lastModifiedBy>user</cp:lastModifiedBy>
  <cp:revision>3</cp:revision>
  <dcterms:created xsi:type="dcterms:W3CDTF">2020-08-26T02:11:23Z</dcterms:created>
  <dcterms:modified xsi:type="dcterms:W3CDTF">2020-08-26T02:31:48Z</dcterms:modified>
</cp:coreProperties>
</file>