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9" r:id="rId3"/>
    <p:sldId id="274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70" r:id="rId12"/>
    <p:sldId id="269" r:id="rId13"/>
    <p:sldId id="271" r:id="rId14"/>
    <p:sldId id="272" r:id="rId15"/>
    <p:sldId id="275" r:id="rId16"/>
    <p:sldId id="273" r:id="rId17"/>
    <p:sldId id="268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7D03"/>
    <a:srgbClr val="6BA4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641BE9-3C55-42DD-987C-3D57797D759C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C3DCE9-2B47-4D58-B378-E43FC98FBF8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47263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80E970-2E3E-45D2-9459-33A521F9E22B}" type="datetimeFigureOut">
              <a:rPr lang="ru-RU" smtClean="0"/>
              <a:pPr/>
              <a:t>26.08.2020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F3BC08-C300-4664-A4A6-35DC3830F72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3214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5749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1571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057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5654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4680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1972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31972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56126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41760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299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61229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84886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62893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970815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4180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23676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F3BC08-C300-4664-A4A6-35DC3830F723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7964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60" y="4039820"/>
            <a:ext cx="777240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l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6260" y="4956050"/>
            <a:ext cx="6400800" cy="835455"/>
          </a:xfrm>
        </p:spPr>
        <p:txBody>
          <a:bodyPr>
            <a:normAutofit/>
          </a:bodyPr>
          <a:lstStyle>
            <a:lvl1pPr marL="0" indent="0" algn="l">
              <a:buNone/>
              <a:defRPr sz="2800"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  <p:transition spd="slow">
    <p:whee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  <p:transition spd="slow">
    <p:whee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  <p:transition spd="slow">
    <p:whee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  <p:transition spd="slow">
    <p:whee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  <p:transition spd="slow">
    <p:whee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1425" y="274638"/>
            <a:ext cx="6710784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EB7D0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1425" y="1443836"/>
            <a:ext cx="6710784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  <p:transition spd="slow">
    <p:whee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  <p:transition spd="slow">
    <p:whee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  <p:transition spd="slow">
    <p:whee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114300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43835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73697"/>
            <a:ext cx="4040188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443835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73697"/>
            <a:ext cx="4041775" cy="3798583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  <p:transition spd="slow">
    <p:whee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  <p:transition spd="slow">
    <p:whee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  <p:transition spd="slow">
    <p:whee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  <p:transition spd="slow">
    <p:whee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8/26/2020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ransition spd="slow">
    <p:whee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9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1.jpeg"/><Relationship Id="rId5" Type="http://schemas.openxmlformats.org/officeDocument/2006/relationships/image" Target="../media/image28.jpe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4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2.jpe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jpeg"/><Relationship Id="rId5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2.jpe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2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6260" y="2207360"/>
            <a:ext cx="8847740" cy="1679755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на тему:</a:t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«Волшебный апельсин»</a:t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МБДОУ  </a:t>
            </a:r>
            <a:r>
              <a:rPr lang="ru-RU" sz="3100" b="1" dirty="0" err="1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Головчинский</a:t>
            </a:r>
            <a:r>
              <a:rPr lang="ru-RU" sz="31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детский сад  «Солнышко»</a:t>
            </a:r>
            <a:br>
              <a:rPr lang="ru-RU" sz="31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Автор работы: Ткаченко Ирина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6 лет</a:t>
            </a:r>
            <a:br>
              <a:rPr lang="ru-RU" sz="2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Руководитель: Ярёменко Т.В.</a:t>
            </a:r>
            <a:endParaRPr lang="en-US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1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1425" y="222195"/>
            <a:ext cx="6710784" cy="6260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3" y="680310"/>
            <a:ext cx="6714441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Когда мы чистим апельсин, из него начинает течь сок. Я решила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узнать у мамы,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как получить сок из апельсина?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Вместе с мамой, мы взяли один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апельсин, соковыжималку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попробовали выжать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сок. У меня получилось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стакана сока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И мама мне сказала, что он очень полезен.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E:\DCIM\131___01\IMG_3551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2708920"/>
            <a:ext cx="3884442" cy="379191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xxx\AppData\Local\Microsoft\Windows\Temporary Internet Files\Content.Word\IMG_3557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2701258"/>
            <a:ext cx="3571900" cy="372813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8043609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72719" y="69490"/>
            <a:ext cx="6710784" cy="6260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3071802" y="680310"/>
            <a:ext cx="4214842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Таким образом,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всего сказанного выше можно сделать выводы: 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Апельсин состоит  из мякоти и косточек, покрыт кожурой.</a:t>
            </a:r>
          </a:p>
          <a:p>
            <a:pPr marL="457200" indent="-4572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апельсине 11 долек.</a:t>
            </a:r>
          </a:p>
          <a:p>
            <a:pPr marL="457200" indent="-457200"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апельсине содержится  много витаминов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4000504"/>
            <a:ext cx="2071702" cy="178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86644" y="1285860"/>
            <a:ext cx="1571636" cy="1785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290" y="3929066"/>
            <a:ext cx="2214578" cy="186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://bilki.bg/userfiles/editor/image/c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43042" y="1285860"/>
            <a:ext cx="1428760" cy="1785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517901" y="5715016"/>
            <a:ext cx="748254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 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Апельсин очень интересный фрукт, а какую пользу он приносит?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7410" name="Picture 2" descr="https://im1-tub-ru.yandex.net/i?id=acc6270a266ec963efc1f58983a66f82&amp;n=33&amp;h=190&amp;w=331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43371" y="4214819"/>
            <a:ext cx="2143141" cy="1428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618864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97893" y="66755"/>
            <a:ext cx="6710784" cy="6260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3" y="680310"/>
            <a:ext cx="671444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выяснила, что: 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апельсин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поднимает настроение, в нем содержится много витамина С, даже больше, чем нужно человеку в день. Апельсин защищает наш организм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 болезней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укрепляет зубы, улучшает работу пищеварительной системы, а так же улучшает работу сердца. Вот какой полезный фрукт – апельсин.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s://lh3.ggpht.com/pVX8zSdcxdyyDcCstKTTb2vtBqVIDwZ1CVTefjqG1TOsvtO0Of9Hjdf3-F563-p4018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71934" y="3500439"/>
            <a:ext cx="2143140" cy="227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bilki.bg/userfiles/editor/image/c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3500438"/>
            <a:ext cx="2155604" cy="2303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previews.123rf.com/images/yayayoy/yayayoy1201/yayayoy120100025/12191006-Little-kid-hugging-a-big-heart-Stock-Vector-cartoon-heart-hug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578" y="3500439"/>
            <a:ext cx="2000264" cy="227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7251914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72719" y="69490"/>
            <a:ext cx="6710784" cy="6260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3" y="833015"/>
            <a:ext cx="6714441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Но апельсин не только приносит пользу человеку, он может и навредить! Например, если ты загораешь на солнышке, то апельсин или апельсиновый сок не рекомендуется! Если у тебя болит живот, то тоже лучше воздержаться от апельсина! А еще он может вызвать аллергическую реакцию. Людям, у которых повышен сахар, апельсины категорически запрещены, так как в них содержится много сахара!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4714884"/>
            <a:ext cx="1976438" cy="2143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4"/>
          <p:cNvPicPr>
            <a:picLocks noChangeAspect="1"/>
          </p:cNvPicPr>
          <p:nvPr/>
        </p:nvPicPr>
        <p:blipFill>
          <a:blip r:embed="rId5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3286124"/>
            <a:ext cx="2463866" cy="2571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3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3357562"/>
            <a:ext cx="2000264" cy="24288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862" y="4357694"/>
            <a:ext cx="2114137" cy="2372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Рисунок 8"/>
          <p:cNvPicPr/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613077882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72719" y="69490"/>
            <a:ext cx="6710784" cy="6260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288745" y="497426"/>
            <a:ext cx="6714441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Еще мне папа рассказал, что в Испании из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корок апельсина делают экологически чистое топливо, для того что бы сохранить природу чистой.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во Франции в честь этого фрукта устраивают ежегодные цитрусовые фестивали, на которых делают очень красивые сооружения и даже целые площади из апельсинов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http://s2.15cdn.lt/images/photos/616246/big/baigiami-citrinu-festivalio-pasiruosimo-darbai-511e2b6055fca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4678" y="3786190"/>
            <a:ext cx="3429024" cy="2928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g-fotki.yandex.ru/get/27/105673756.262/0_70e41_5ea52041_XXL.jpg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43702" y="2500306"/>
            <a:ext cx="2286016" cy="2673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viola.bz/wp-content/uploads/2011/10/lemon-festival-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2500306"/>
            <a:ext cx="2071702" cy="2571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9276864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59832" y="197981"/>
            <a:ext cx="6710784" cy="6260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288745" y="497426"/>
            <a:ext cx="671444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 мы с мамой, </a:t>
            </a:r>
          </a:p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 апельсинов варим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вкусное варенье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а из апельсиновых корок делаем вкусные цукаты  и очень красивые  поделки.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xxx\AppData\Local\Microsoft\Windows\Temporary Internet Files\Content.Word\IMG_3522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6882" y="2404328"/>
            <a:ext cx="2736304" cy="34158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xxx\AppData\Local\Microsoft\Windows\Temporary Internet Files\Content.Word\IMG_3724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95296" y="3272031"/>
            <a:ext cx="2808312" cy="347166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F:\DCIM\133___03\IMG_3738.JPG"/>
          <p:cNvPicPr/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7912" y="2492896"/>
            <a:ext cx="2891919" cy="33675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9276864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28720" y="1291130"/>
            <a:ext cx="671444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Апельсин – действительно интересный фрукт, а значит наша гипотеза подтвердилась!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Вот сколько нового и интересного мы о нем узнали!  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7" name="Picture 3" descr="C:\Documents and Settings\Солнышко\Рабочий стол\i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500298" y="2643182"/>
            <a:ext cx="5357850" cy="40005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30492307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964" y="1291130"/>
            <a:ext cx="7177135" cy="42757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     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07080" y="1357298"/>
            <a:ext cx="671444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35805"/>
            <a:ext cx="601670" cy="22219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 descr="C:\Documents and Settings\Солнышко\Рабочий стол\i 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28860" y="2524124"/>
            <a:ext cx="3357586" cy="34052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52952807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051720" y="424147"/>
            <a:ext cx="7277729" cy="620525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Мой любимый фрукт апельсин.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мне часто покупают родители, его нам дают на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полдник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детском саду. Апельсины – это отличный десерт, который, наверняка придется по вкусу многим людям.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Вот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интересно, апельсины у нас не растут, но у нас этот фрукт очень любят. Кто – то считает его полезным, а кто – то вредным. Почему? Я решила спросить у ребят, что же они знают об апельсине. В результате опроса поняла, что очень мало. Мне стало интересно, что же такое апельсин?</a:t>
            </a:r>
          </a:p>
          <a:p>
            <a:pPr marL="0" indent="0">
              <a:buNone/>
            </a:pPr>
            <a:endParaRPr lang="ru-RU" sz="3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content.foto.mail.ru/mail/aropet/_answers/i-631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3714752"/>
            <a:ext cx="3000396" cy="3000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/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5" name="Picture 3" descr="C:\Documents and Settings\Солнышко\Рабочий стол\i (2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 rot="20251941">
            <a:off x="1412108" y="3917783"/>
            <a:ext cx="1786635" cy="1763332"/>
          </a:xfrm>
          <a:prstGeom prst="rect">
            <a:avLst/>
          </a:prstGeom>
          <a:noFill/>
        </p:spPr>
      </p:pic>
      <p:pic>
        <p:nvPicPr>
          <p:cNvPr id="3076" name="Picture 4" descr="C:\Documents and Settings\Солнышко\Рабочий стол\kusoKoXV5K8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60857">
            <a:off x="7043705" y="4168689"/>
            <a:ext cx="1815408" cy="17184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339752" y="188640"/>
            <a:ext cx="7134853" cy="633039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моего исследования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изучить экзотический фрукт - апельсин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исследования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0" lv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1. Познакомиться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историей апельсина: где растёт, его полезные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свойства, что у него внутри.</a:t>
            </a:r>
          </a:p>
          <a:p>
            <a:pPr marL="0" lvl="0" indent="0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2. Расширить свои знания об апельсине и рассказать об этом свои друзьям.</a:t>
            </a:r>
          </a:p>
          <a:p>
            <a:pPr marL="0" lvl="0" indent="0"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Методы исследования: 1.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Изучение литературы</a:t>
            </a:r>
          </a:p>
          <a:p>
            <a:pPr marL="0" lvl="0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2.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Проведение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эксперимента</a:t>
            </a:r>
          </a:p>
          <a:p>
            <a:pPr marL="0" lvl="0" indent="0">
              <a:buNone/>
            </a:pP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3.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Формулировка выводов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3" name="Рисунок 2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Picture 2" descr="C:\Documents and Settings\Солнышко\Рабочий стол\i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43808" y="4552301"/>
            <a:ext cx="2376264" cy="2133788"/>
          </a:xfrm>
          <a:prstGeom prst="rect">
            <a:avLst/>
          </a:prstGeom>
          <a:noFill/>
        </p:spPr>
      </p:pic>
      <p:pic>
        <p:nvPicPr>
          <p:cNvPr id="4098" name="Picture 2" descr="C:\Documents and Settings\Солнышко\Рабочий стол\7081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90464" y="3717032"/>
            <a:ext cx="1785950" cy="2071702"/>
          </a:xfrm>
          <a:prstGeom prst="rect">
            <a:avLst/>
          </a:prstGeom>
          <a:noFill/>
        </p:spPr>
      </p:pic>
      <p:pic>
        <p:nvPicPr>
          <p:cNvPr id="4099" name="Picture 3" descr="C:\Documents and Settings\Солнышко\Рабочий стол\i 7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72200" y="4541987"/>
            <a:ext cx="1944216" cy="216918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81622033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714480" y="0"/>
            <a:ext cx="7277729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marL="0" indent="0" algn="ctr">
              <a:buNone/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Гипотеза: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апельсин- интересный,</a:t>
            </a:r>
          </a:p>
          <a:p>
            <a:pPr marL="0" indent="0"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волшебный и загадочный фрукт. </a:t>
            </a:r>
          </a:p>
          <a:p>
            <a:pPr>
              <a:buFontTx/>
              <a:buChar char="-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 помощью я обратилась к воспитателю. Вместе с ней мы изучили энциклопедию. </a:t>
            </a:r>
          </a:p>
          <a:p>
            <a:pPr>
              <a:buFontTx/>
              <a:buChar char="-"/>
            </a:pPr>
            <a:endParaRPr lang="ru-RU" sz="2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400" u="sng" dirty="0" smtClean="0">
                <a:solidFill>
                  <a:srgbClr val="FF0000"/>
                </a:solidFill>
              </a:rPr>
              <a:t>Фото</a:t>
            </a:r>
          </a:p>
          <a:p>
            <a:pPr marL="0" indent="0" algn="ctr">
              <a:buNone/>
            </a:pPr>
            <a:endParaRPr lang="ru-RU" sz="2400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u="sng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результате чего и выяснила, что:</a:t>
            </a:r>
          </a:p>
          <a:p>
            <a:pPr marL="0" indent="0" algn="ctr">
              <a:buNone/>
            </a:pPr>
            <a:endParaRPr lang="en-US" sz="2400" u="sng" dirty="0" smtClean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F:\DCIM\131___01\IMG_3468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30960" y="2000240"/>
            <a:ext cx="6143668" cy="407196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01328544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1425" y="222195"/>
            <a:ext cx="6710784" cy="6260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286913" y="833015"/>
            <a:ext cx="656174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Апельсины растут на нашей планете более 4 тысяч лет.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2. Родина апельсинов Китай.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3. В нашей стране апельсины появились 200 лет тому назад.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4. К нам в страну их завез голландский торговец.</a:t>
            </a:r>
          </a:p>
          <a:p>
            <a:pPr lvl="0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5. В переводе на русский язык слово «апельсин» означает « китайское яблоко»</a:t>
            </a:r>
            <a:endParaRPr lang="ru-RU" sz="2000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AutoShape 2" descr="https://russianpapa.s3.amazonaws.com/photos/Posting/86699/161031/preview/_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4" descr="https://russianpapa.s3.amazonaws.com/photos/Posting/86699/161031/preview/_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russianpapa.s3.amazonaws.com/photos/Posting/86699/161031/preview/_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57290" y="3571876"/>
            <a:ext cx="3571900" cy="3071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Рисунок 1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571876"/>
            <a:ext cx="3429024" cy="2965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AutoShape 13" descr="https://97.img.avito.st/1280x960/1964409797.jpg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5" descr="https://97.img.avito.st/1280x960/1964409797.jpg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693468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1425" y="222195"/>
            <a:ext cx="6710784" cy="6260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476792" y="764704"/>
            <a:ext cx="671444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 взяла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апельсин, внимательно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его рассмотрела: он круглой формы,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оранжевого цвета, покрыт плотной кожурой. Затем 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апельсин почистила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 кожуры. Мне на руки потек сок. Я решила,  разделить его на дольки и увидела, что внутри долек есть косточки и сочная мякоть. На вкус апельсины бывают кислые, кисло- сладкие и очень сладкие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9512" y="3530759"/>
            <a:ext cx="2906030" cy="31770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Рисунок 9" descr="F:\DCIM\133___03\IMG_3699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3530758"/>
            <a:ext cx="2913519" cy="31770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7244"/>
          <a:stretch/>
        </p:blipFill>
        <p:spPr bwMode="auto">
          <a:xfrm>
            <a:off x="6488501" y="3514416"/>
            <a:ext cx="2446170" cy="3177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2728749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1425" y="222195"/>
            <a:ext cx="6710784" cy="6260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1785918" y="714355"/>
            <a:ext cx="7143800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Когда нам 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полдник снова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дали апельсин, мне стало интересно, а как можно узнать,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сколько долек в апельсине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если его не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чистить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от кожуры?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внимательно осмотрела его и заметила, что возле хвостика апельсина есть бугорки. Я посчитала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их,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у меня их получилось 11. Затем я почистила апельсин и посчитала, сколько долек действительно. Вы не поверите, но их оказалось ровно 11.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xxx\AppData\Local\Microsoft\Windows\Temporary Internet Files\Content.Word\IMG_3535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670" y="3103628"/>
            <a:ext cx="3839117" cy="352901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F:\DCIM\133___03\IMG_3709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59274" y="3086271"/>
            <a:ext cx="4170444" cy="350100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65548170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3" y="222195"/>
            <a:ext cx="6710784" cy="6260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3" y="527605"/>
            <a:ext cx="6714441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После того, как мы поели апельсин, мы обязательно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моем руки. У 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меня возник вопрос, 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что же будет с апельсином, если его положить в воду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Я взяла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сосуд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водой и положила в него апельсин. Он остался плавать на поверхности. Тогда я подумала, а что если его почистить и положить в воду? Я почистила апельсин и снова положила его 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сосуд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 водой. Апельсин утонул!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331640" y="3063715"/>
            <a:ext cx="3456384" cy="3679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Рисунок 7" descr="F:\DCIM\133___03\IMG_3703.JPG"/>
          <p:cNvPicPr/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76056" y="3063714"/>
            <a:ext cx="3507698" cy="367998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79914265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1425" y="222195"/>
            <a:ext cx="6710784" cy="6260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</a:p>
          <a:p>
            <a:pPr marL="0" indent="0"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2" name="Прямоугольник 1"/>
          <p:cNvSpPr/>
          <p:nvPr/>
        </p:nvSpPr>
        <p:spPr>
          <a:xfrm>
            <a:off x="2286003" y="500028"/>
            <a:ext cx="6714441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Мне стало интересно, почему так происходит? Мы с ребятами взяли лупу и хорошо рассмотрели кожуру. Оказалось, что она неровная, пористая. Тогда Татьяна Владимировна мне сказала, что в кожуре апельсина содержаться пузырьки воздуха, поэтому апельсины в кожуре не тонут!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6629400"/>
            <a:ext cx="601670" cy="2286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F:\DCIM\133___03\IMG_3713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99390" y="2780928"/>
            <a:ext cx="4940962" cy="38484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14742393"/>
      </p:ext>
    </p:extLst>
  </p:cSld>
  <p:clrMapOvr>
    <a:masterClrMapping/>
  </p:clrMapOvr>
  <p:transition spd="slow">
    <p:whee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750</TotalTime>
  <Words>743</Words>
  <Application>Microsoft Office PowerPoint</Application>
  <PresentationFormat>Экран (4:3)</PresentationFormat>
  <Paragraphs>98</Paragraphs>
  <Slides>17</Slides>
  <Notes>17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     Исследовательская работа на тему: «Волшебный апельсин»  МБДОУ  Головчинский детский сад  «Солнышко»                                        Автор работы: Ткаченко Ирина                                                                       6 лет                                                           Руководитель: Ярёменко Т.В.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adnib</cp:lastModifiedBy>
  <cp:revision>64</cp:revision>
  <cp:lastPrinted>2015-12-16T09:59:15Z</cp:lastPrinted>
  <dcterms:created xsi:type="dcterms:W3CDTF">2013-08-21T19:17:07Z</dcterms:created>
  <dcterms:modified xsi:type="dcterms:W3CDTF">2020-08-26T11:02:00Z</dcterms:modified>
</cp:coreProperties>
</file>