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103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18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370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49553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170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18288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6649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485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84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82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99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70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30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0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375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441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382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E4335-A180-449D-9DA1-4BAC4011B7F3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5770B-02A3-47E0-95FA-386CA90D21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1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  <p:sldLayoutId id="2147483803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58361"/>
            <a:ext cx="9144000" cy="3938954"/>
          </a:xfrm>
        </p:spPr>
        <p:txBody>
          <a:bodyPr>
            <a:normAutofit fontScale="90000"/>
          </a:bodyPr>
          <a:lstStyle/>
          <a:p>
            <a:pPr algn="ctr">
              <a:lnSpc>
                <a:spcPct val="200000"/>
              </a:lnSpc>
            </a:pPr>
            <a:r>
              <a:rPr lang="ru-RU" sz="3100" b="1" dirty="0" smtClean="0">
                <a:latin typeface="Book Antiqua" panose="02040602050305030304" pitchFamily="18" charset="0"/>
              </a:rPr>
              <a:t>«</a:t>
            </a:r>
            <a:r>
              <a:rPr lang="ru-RU" sz="3100" b="1" dirty="0" smtClean="0">
                <a:latin typeface="Book Antiqua" panose="02040602050305030304" pitchFamily="18" charset="0"/>
              </a:rPr>
              <a:t>Опыт</a:t>
            </a:r>
            <a:r>
              <a:rPr lang="ru-RU" sz="3100" b="1" dirty="0" smtClean="0">
                <a:latin typeface="Book Antiqua" panose="02040602050305030304" pitchFamily="18" charset="0"/>
              </a:rPr>
              <a:t> </a:t>
            </a:r>
            <a:r>
              <a:rPr lang="ru-RU" sz="3100" b="1" dirty="0">
                <a:latin typeface="Book Antiqua" panose="02040602050305030304" pitchFamily="18" charset="0"/>
              </a:rPr>
              <a:t>работы по подготовке учащихся к предметной олимпиаде по физической  культуре»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97216" y="4035668"/>
            <a:ext cx="4668716" cy="2022231"/>
          </a:xfrm>
        </p:spPr>
        <p:txBody>
          <a:bodyPr>
            <a:normAutofit/>
          </a:bodyPr>
          <a:lstStyle/>
          <a:p>
            <a:pPr algn="r"/>
            <a:r>
              <a:rPr lang="ru-RU" dirty="0"/>
              <a:t>Шугалей Александра Евгеньевна</a:t>
            </a:r>
            <a:r>
              <a:rPr lang="ru-RU" dirty="0" smtClean="0"/>
              <a:t>,</a:t>
            </a:r>
          </a:p>
          <a:p>
            <a:pPr algn="r"/>
            <a:r>
              <a:rPr lang="ru-RU" dirty="0" smtClean="0"/>
              <a:t> </a:t>
            </a:r>
            <a:r>
              <a:rPr lang="ru-RU" dirty="0"/>
              <a:t>учитель физической культуры  </a:t>
            </a:r>
            <a:endParaRPr lang="ru-RU" dirty="0" smtClean="0"/>
          </a:p>
          <a:p>
            <a:pPr algn="r"/>
            <a:r>
              <a:rPr lang="ru-RU" dirty="0" smtClean="0"/>
              <a:t>ГБОУ </a:t>
            </a:r>
            <a:r>
              <a:rPr lang="ru-RU" dirty="0"/>
              <a:t>СОШ №549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31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87450" y="984737"/>
            <a:ext cx="7362190" cy="703385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body" idx="4294967295"/>
          </p:nvPr>
        </p:nvSpPr>
        <p:spPr>
          <a:xfrm>
            <a:off x="465992" y="2224452"/>
            <a:ext cx="8466993" cy="2902927"/>
          </a:xfrm>
        </p:spPr>
        <p:txBody>
          <a:bodyPr/>
          <a:lstStyle/>
          <a:p>
            <a:pPr marL="0" lvl="0" indent="0" algn="l">
              <a:buNone/>
            </a:pP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2800" dirty="0" smtClean="0"/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 развитие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обучающихся, имеющих высокие интеллектуальные и физические способности.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l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41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91308" y="764373"/>
            <a:ext cx="7758332" cy="1293028"/>
          </a:xfrm>
        </p:spPr>
        <p:txBody>
          <a:bodyPr>
            <a:normAutofit/>
          </a:bodyPr>
          <a:lstStyle/>
          <a:p>
            <a:pPr algn="l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378069" y="2417885"/>
            <a:ext cx="8765931" cy="2611315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lnSpc>
                <a:spcPct val="120000"/>
              </a:lnSpc>
              <a:buNone/>
            </a:pP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Обеспечить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одарённых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предметных Олимпиадах, научных конференциях, творческих выставках и конкурсах всех уровней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1371600" indent="-1371600" algn="l">
              <a:buAutoNum type="arabicPeriod"/>
            </a:pPr>
            <a:endParaRPr lang="ru-RU" sz="7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buNone/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Создать условия для укрепления здоровья одарённых детей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endParaRPr lang="ru-RU" sz="7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l">
              <a:lnSpc>
                <a:spcPct val="120000"/>
              </a:lnSpc>
              <a:buNone/>
            </a:pP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Совершенствовать знания, умения и навыки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</a:t>
            </a:r>
            <a:r>
              <a:rPr lang="ru-RU" sz="7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7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практике «Физической культуры»</a:t>
            </a:r>
            <a:endParaRPr lang="ru-RU" sz="7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7400" dirty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051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idx="1"/>
          </p:nvPr>
        </p:nvSpPr>
        <p:spPr>
          <a:xfrm>
            <a:off x="835269" y="835269"/>
            <a:ext cx="7789985" cy="466871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работы 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познавательная деятельность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спортивно-оздоровительная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ценностно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ориентированная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детальность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рок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применение индивидуальных заданий на уроках, внеурочная деятельность, групповые занятия с одаренными детьми, участие в спортивных праздниках, играх, соревнованиях, секциях, сотрудничество с другими ОУ, тренировочные мероприятия.</a:t>
            </a:r>
          </a:p>
          <a:p>
            <a:pPr marL="342900" indent="-342900" algn="l">
              <a:buFontTx/>
              <a:buChar char="-"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4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3916" y="808892"/>
            <a:ext cx="7995726" cy="4186968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Планируемый  результат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 к участию </a:t>
            </a: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всероссийской олимпиаде школьников по физической культуре</a:t>
            </a:r>
            <a:endParaRPr lang="ru-RU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54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283" y="650631"/>
            <a:ext cx="7955280" cy="112541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работы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360" y="1424355"/>
            <a:ext cx="8312248" cy="4264267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1.Выявляем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подготовленных, одаренных и заинтересованных школьников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2.Создаём группу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команду школьников, готовящихся к олимпиаде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3.Планируем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4.Расширяем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 участников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Решаем тестовые олимпиадные задания прошлых лет</a:t>
            </a: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6. Работаем над повышением уровня физической и технической подготовленности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719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" y="167054"/>
            <a:ext cx="7955280" cy="1274884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6914"/>
            <a:ext cx="8484577" cy="4290647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Максимальная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активности знаний.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опережающего уровня сложности.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прошедших олимпиад.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Психологический принцип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347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360" y="211015"/>
            <a:ext cx="6843932" cy="1160585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достижения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4360" y="923192"/>
            <a:ext cx="7955281" cy="4072668"/>
          </a:xfrm>
        </p:spPr>
        <p:txBody>
          <a:bodyPr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Кренстрем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Антон Призёр 2016 года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30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643" y="1565031"/>
            <a:ext cx="7114011" cy="403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9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361</TotalTime>
  <Words>235</Words>
  <Application>Microsoft Office PowerPoint</Application>
  <PresentationFormat>Экран (4:3)</PresentationFormat>
  <Paragraphs>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Book Antiqua</vt:lpstr>
      <vt:lpstr>Calibri</vt:lpstr>
      <vt:lpstr>Calibri Light</vt:lpstr>
      <vt:lpstr>Times New Roman</vt:lpstr>
      <vt:lpstr>След самолета</vt:lpstr>
      <vt:lpstr>«Опыт работы по подготовке учащихся к предметной олимпиаде по физической  культуре» </vt:lpstr>
      <vt:lpstr>Цель:</vt:lpstr>
      <vt:lpstr>Задачи:</vt:lpstr>
      <vt:lpstr>Презентация PowerPoint</vt:lpstr>
      <vt:lpstr>Презентация PowerPoint</vt:lpstr>
      <vt:lpstr>План работы </vt:lpstr>
      <vt:lpstr>Принципы</vt:lpstr>
      <vt:lpstr>Наши достижения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«Алгоритм работы по подготовке учащихся к предметной олимпиаде по физической  культуре» </dc:title>
  <dc:creator>Pavel Shugaley</dc:creator>
  <cp:lastModifiedBy>Pavel Shugaley</cp:lastModifiedBy>
  <cp:revision>19</cp:revision>
  <dcterms:created xsi:type="dcterms:W3CDTF">2018-11-07T15:49:48Z</dcterms:created>
  <dcterms:modified xsi:type="dcterms:W3CDTF">2018-11-13T16:15:38Z</dcterms:modified>
</cp:coreProperties>
</file>