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B496A-9681-4F38-AA3D-D8FE867C5F4C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9D225B-F6AB-49E6-85F9-65C3C6C47F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1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9D225B-F6AB-49E6-85F9-65C3C6C47FB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327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45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54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420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76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99676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872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21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80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09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85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208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925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782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051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258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933C8-40A7-4F72-972F-A4A9E316770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3BBFFC5-D3E8-4234-A4CE-C72F09757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163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Мастер класс «Использование нетрадиционной техники рисования - рисование пеной для бритья»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35580" y="4722178"/>
            <a:ext cx="9144000" cy="1655762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Поротниова</a:t>
            </a:r>
            <a:r>
              <a:rPr lang="ru-RU" dirty="0" smtClean="0"/>
              <a:t> Наталья Анатольевна </a:t>
            </a:r>
          </a:p>
          <a:p>
            <a:r>
              <a:rPr lang="ru-RU" dirty="0" smtClean="0"/>
              <a:t>Воспитатель МБДОУ №9 «Звёздочка»</a:t>
            </a:r>
          </a:p>
          <a:p>
            <a:endParaRPr lang="ru-RU" dirty="0"/>
          </a:p>
          <a:p>
            <a:r>
              <a:rPr lang="ru-RU" dirty="0" smtClean="0"/>
              <a:t>Енисейск,2019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19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0648" y="365124"/>
            <a:ext cx="8372052" cy="6279039"/>
          </a:xfrm>
        </p:spPr>
      </p:pic>
    </p:spTree>
    <p:extLst>
      <p:ext uri="{BB962C8B-B14F-4D97-AF65-F5344CB8AC3E}">
        <p14:creationId xmlns:p14="http://schemas.microsoft.com/office/powerpoint/2010/main" val="148314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328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144" y="365125"/>
            <a:ext cx="7937712" cy="5953284"/>
          </a:xfrm>
        </p:spPr>
      </p:pic>
    </p:spTree>
    <p:extLst>
      <p:ext uri="{BB962C8B-B14F-4D97-AF65-F5344CB8AC3E}">
        <p14:creationId xmlns:p14="http://schemas.microsoft.com/office/powerpoint/2010/main" val="4150239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0728" y="526574"/>
            <a:ext cx="7960572" cy="5970429"/>
          </a:xfrm>
        </p:spPr>
      </p:pic>
    </p:spTree>
    <p:extLst>
      <p:ext uri="{BB962C8B-B14F-4D97-AF65-F5344CB8AC3E}">
        <p14:creationId xmlns:p14="http://schemas.microsoft.com/office/powerpoint/2010/main" val="233241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7868" y="478473"/>
            <a:ext cx="7846272" cy="5884704"/>
          </a:xfrm>
        </p:spPr>
      </p:pic>
    </p:spTree>
    <p:extLst>
      <p:ext uri="{BB962C8B-B14F-4D97-AF65-F5344CB8AC3E}">
        <p14:creationId xmlns:p14="http://schemas.microsoft.com/office/powerpoint/2010/main" val="295392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5704" y="365125"/>
            <a:ext cx="8120592" cy="6090444"/>
          </a:xfrm>
        </p:spPr>
      </p:pic>
    </p:spTree>
    <p:extLst>
      <p:ext uri="{BB962C8B-B14F-4D97-AF65-F5344CB8AC3E}">
        <p14:creationId xmlns:p14="http://schemas.microsoft.com/office/powerpoint/2010/main" val="373404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194" y="526574"/>
            <a:ext cx="7899612" cy="5924709"/>
          </a:xfrm>
        </p:spPr>
      </p:pic>
    </p:spTree>
    <p:extLst>
      <p:ext uri="{BB962C8B-B14F-4D97-AF65-F5344CB8AC3E}">
        <p14:creationId xmlns:p14="http://schemas.microsoft.com/office/powerpoint/2010/main" val="605321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288" y="365125"/>
            <a:ext cx="8234892" cy="6176169"/>
          </a:xfrm>
        </p:spPr>
      </p:pic>
    </p:spTree>
    <p:extLst>
      <p:ext uri="{BB962C8B-B14F-4D97-AF65-F5344CB8AC3E}">
        <p14:creationId xmlns:p14="http://schemas.microsoft.com/office/powerpoint/2010/main" val="2338966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6348" y="365124"/>
            <a:ext cx="8189172" cy="6141879"/>
          </a:xfrm>
        </p:spPr>
      </p:pic>
    </p:spTree>
    <p:extLst>
      <p:ext uri="{BB962C8B-B14F-4D97-AF65-F5344CB8AC3E}">
        <p14:creationId xmlns:p14="http://schemas.microsoft.com/office/powerpoint/2010/main" val="423831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6328" y="365124"/>
            <a:ext cx="8463492" cy="6347619"/>
          </a:xfrm>
        </p:spPr>
      </p:pic>
    </p:spTree>
    <p:extLst>
      <p:ext uri="{BB962C8B-B14F-4D97-AF65-F5344CB8AC3E}">
        <p14:creationId xmlns:p14="http://schemas.microsoft.com/office/powerpoint/2010/main" val="9545965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27</Words>
  <Application>Microsoft Office PowerPoint</Application>
  <PresentationFormat>Широкоэкранный</PresentationFormat>
  <Paragraphs>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Аспект</vt:lpstr>
      <vt:lpstr>Мастер класс «Использование нетрадиционной техники рисования - рисование пеной для бритья»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«Использование нетрадиционной техники рисования - рисование пеной для бритья»</dc:title>
  <dc:creator>МИХА БТР</dc:creator>
  <cp:lastModifiedBy>МИХА БТР</cp:lastModifiedBy>
  <cp:revision>2</cp:revision>
  <dcterms:created xsi:type="dcterms:W3CDTF">2020-08-27T04:42:36Z</dcterms:created>
  <dcterms:modified xsi:type="dcterms:W3CDTF">2020-08-27T04:56:51Z</dcterms:modified>
</cp:coreProperties>
</file>