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3" r:id="rId3"/>
    <p:sldId id="270" r:id="rId4"/>
    <p:sldId id="264" r:id="rId5"/>
    <p:sldId id="258" r:id="rId6"/>
    <p:sldId id="262" r:id="rId7"/>
    <p:sldId id="261" r:id="rId8"/>
    <p:sldId id="260" r:id="rId9"/>
    <p:sldId id="259" r:id="rId10"/>
    <p:sldId id="265" r:id="rId11"/>
    <p:sldId id="266" r:id="rId12"/>
    <p:sldId id="268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1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305D90-5962-41D4-A8E6-4E8D75FDE7EB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148C1B-9B41-4AE2-AD38-3878F8B131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305D90-5962-41D4-A8E6-4E8D75FDE7EB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148C1B-9B41-4AE2-AD38-3878F8B131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305D90-5962-41D4-A8E6-4E8D75FDE7EB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148C1B-9B41-4AE2-AD38-3878F8B131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305D90-5962-41D4-A8E6-4E8D75FDE7EB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148C1B-9B41-4AE2-AD38-3878F8B131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305D90-5962-41D4-A8E6-4E8D75FDE7EB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148C1B-9B41-4AE2-AD38-3878F8B131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305D90-5962-41D4-A8E6-4E8D75FDE7EB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148C1B-9B41-4AE2-AD38-3878F8B131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305D90-5962-41D4-A8E6-4E8D75FDE7EB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148C1B-9B41-4AE2-AD38-3878F8B131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305D90-5962-41D4-A8E6-4E8D75FDE7EB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148C1B-9B41-4AE2-AD38-3878F8B131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305D90-5962-41D4-A8E6-4E8D75FDE7EB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148C1B-9B41-4AE2-AD38-3878F8B131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305D90-5962-41D4-A8E6-4E8D75FDE7EB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148C1B-9B41-4AE2-AD38-3878F8B131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B305D90-5962-41D4-A8E6-4E8D75FDE7EB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9148C1B-9B41-4AE2-AD38-3878F8B131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B305D90-5962-41D4-A8E6-4E8D75FDE7EB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9148C1B-9B41-4AE2-AD38-3878F8B131A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340768"/>
            <a:ext cx="80283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/>
              <a:t>ОБМЕН </a:t>
            </a:r>
            <a:r>
              <a:rPr lang="ru-RU" sz="2800" b="1" i="1" dirty="0" smtClean="0"/>
              <a:t>ОПЫТОМ СЕМЕЙНОГО ВОСПИТАНИЯ</a:t>
            </a:r>
          </a:p>
          <a:p>
            <a:pPr algn="ctr"/>
            <a:r>
              <a:rPr lang="ru-RU" sz="2800" b="1" i="1" dirty="0" smtClean="0"/>
              <a:t>«ЗДОРОВЫЙ ОБРАЗ ЖИЗНИ» </a:t>
            </a:r>
            <a:endParaRPr lang="ru-RU" sz="28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6228184" y="4221088"/>
            <a:ext cx="25922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Подготовила </a:t>
            </a:r>
          </a:p>
          <a:p>
            <a:r>
              <a:rPr lang="ru-RU" sz="2000" b="1" dirty="0" smtClean="0"/>
              <a:t>Воспитатель  гр.№2</a:t>
            </a:r>
          </a:p>
          <a:p>
            <a:r>
              <a:rPr lang="ru-RU" sz="2000" b="1" dirty="0" err="1" smtClean="0"/>
              <a:t>Зайнуллина</a:t>
            </a:r>
            <a:r>
              <a:rPr lang="ru-RU" sz="2000" b="1" dirty="0" smtClean="0"/>
              <a:t> Л.Н.</a:t>
            </a:r>
            <a:endParaRPr lang="ru-RU" sz="2000" b="1" dirty="0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007096" y="348916"/>
            <a:ext cx="8136904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«Центр развития </a:t>
            </a:r>
            <a:r>
              <a:rPr kumimoji="0" lang="ru-RU" sz="17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ребенка-детский</a:t>
            </a: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сад №51»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_avatar18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8" y="188640"/>
            <a:ext cx="1224136" cy="1224136"/>
          </a:xfrm>
          <a:prstGeom prst="rect">
            <a:avLst/>
          </a:prstGeom>
        </p:spPr>
      </p:pic>
      <p:pic>
        <p:nvPicPr>
          <p:cNvPr id="8" name="Рисунок 7" descr="DSCN034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83568" y="2564904"/>
            <a:ext cx="5004048" cy="37530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1196752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«Мы реже и реже болеем»</a:t>
            </a:r>
          </a:p>
          <a:p>
            <a:pPr algn="ctr"/>
            <a:r>
              <a:rPr lang="ru-RU" b="1" dirty="0" smtClean="0"/>
              <a:t>(семья Василисы Р.)</a:t>
            </a:r>
            <a:endParaRPr lang="ru-RU" b="1" dirty="0"/>
          </a:p>
        </p:txBody>
      </p:sp>
      <p:pic>
        <p:nvPicPr>
          <p:cNvPr id="3" name="Рисунок 2" descr="8зд.jpe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23528" y="2348880"/>
            <a:ext cx="8208583" cy="4106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836712"/>
            <a:ext cx="72728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«Роль отца в физическом развитии ребенка»</a:t>
            </a:r>
          </a:p>
          <a:p>
            <a:pPr algn="ctr"/>
            <a:r>
              <a:rPr lang="ru-RU" sz="2400" b="1" dirty="0" smtClean="0"/>
              <a:t>(семья Артема В.)</a:t>
            </a:r>
          </a:p>
          <a:p>
            <a:endParaRPr lang="ru-RU" dirty="0"/>
          </a:p>
        </p:txBody>
      </p:sp>
      <p:pic>
        <p:nvPicPr>
          <p:cNvPr id="3" name="Рисунок 2" descr="9зд.jpe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51521" y="1809440"/>
            <a:ext cx="8424936" cy="41398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24744"/>
            <a:ext cx="38884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«Правильное питание –</a:t>
            </a:r>
          </a:p>
          <a:p>
            <a:pPr algn="ctr"/>
            <a:r>
              <a:rPr lang="ru-RU" sz="2400" b="1" dirty="0" smtClean="0"/>
              <a:t> это важно!»</a:t>
            </a:r>
          </a:p>
          <a:p>
            <a:pPr algn="ctr"/>
            <a:r>
              <a:rPr lang="ru-RU" sz="2400" b="1" dirty="0" smtClean="0"/>
              <a:t>(семья Коли Т.)</a:t>
            </a:r>
          </a:p>
          <a:p>
            <a:endParaRPr lang="ru-RU" dirty="0"/>
          </a:p>
        </p:txBody>
      </p:sp>
      <p:pic>
        <p:nvPicPr>
          <p:cNvPr id="3" name="Рисунок 2" descr="10зд.jpe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211960" y="260648"/>
            <a:ext cx="4536504" cy="6048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7056" y="476672"/>
            <a:ext cx="84969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Эмоции – это важно!</a:t>
            </a:r>
          </a:p>
          <a:p>
            <a:pPr algn="ctr"/>
            <a:r>
              <a:rPr lang="ru-RU" sz="2400" b="1" dirty="0" smtClean="0"/>
              <a:t>(семья Вики К.)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" name="Рисунок 2" descr="Вика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23528" y="1364074"/>
            <a:ext cx="8496944" cy="5206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7056" y="476672"/>
            <a:ext cx="849694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«Здоровье ребенка в наших руках»</a:t>
            </a:r>
          </a:p>
          <a:p>
            <a:pPr algn="ctr"/>
            <a:r>
              <a:rPr lang="ru-RU" sz="2400" b="1" dirty="0" smtClean="0"/>
              <a:t>(семья Степы С.)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степа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79512" y="1412776"/>
            <a:ext cx="8568952" cy="48482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616" y="764704"/>
            <a:ext cx="77768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/>
              <a:t>Здоровый образ жизни - </a:t>
            </a:r>
            <a:r>
              <a:rPr lang="ru-RU" sz="2400" dirty="0" smtClean="0"/>
              <a:t>образ жизни человека, направленный на профилактику болезней и укрепление здоровья; система разумного поведения человека, которая обеспечивает человеку физическое, душевное, социальное благополучие и активное долголетие.</a:t>
            </a:r>
          </a:p>
          <a:p>
            <a:pPr algn="just"/>
            <a:r>
              <a:rPr lang="ru-RU" sz="24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3284984"/>
            <a:ext cx="77768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Сегодня семье отводится главенствующая роль в формировании здорового образа жизни. Ведь семья – это основное звено, где формируются полезные привычки и отвергаются вредные. То, что прививают ребенку с детства определяет все его дальнейшее поведение в жизни, отношение к себе, своему здоровью и здоровью окружающих.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зд.jpe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51520" y="1700808"/>
            <a:ext cx="8496944" cy="44087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620688"/>
            <a:ext cx="78488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 «</a:t>
            </a:r>
            <a:r>
              <a:rPr lang="ru-RU" sz="2400" b="1" dirty="0"/>
              <a:t>П</a:t>
            </a:r>
            <a:r>
              <a:rPr lang="ru-RU" sz="2400" b="1" dirty="0" smtClean="0"/>
              <a:t>итание ребенка – залог здоровья»</a:t>
            </a:r>
          </a:p>
          <a:p>
            <a:pPr algn="ctr"/>
            <a:r>
              <a:rPr lang="ru-RU" sz="2400" b="1" dirty="0" smtClean="0"/>
              <a:t>(семья Оли Р.)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зд.jpe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23528" y="1556792"/>
            <a:ext cx="8424936" cy="19442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548680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«Хороший сон – признак хорошего здоровья»</a:t>
            </a:r>
          </a:p>
          <a:p>
            <a:pPr algn="ctr"/>
            <a:r>
              <a:rPr lang="ru-RU" sz="2400" b="1" dirty="0" smtClean="0"/>
              <a:t>(семья Вити Д.)</a:t>
            </a:r>
            <a:endParaRPr lang="ru-RU" sz="2400" b="1" dirty="0"/>
          </a:p>
        </p:txBody>
      </p:sp>
      <p:pic>
        <p:nvPicPr>
          <p:cNvPr id="4" name="Рисунок 3" descr="DSCN018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907704" y="3573016"/>
            <a:ext cx="4968552" cy="25646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зд.jpe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51519" y="1484784"/>
            <a:ext cx="8665301" cy="46085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332656"/>
            <a:ext cx="74168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«Отношение к </a:t>
            </a:r>
            <a:r>
              <a:rPr lang="ru-RU" sz="2400" b="1" dirty="0" err="1" smtClean="0"/>
              <a:t>частоболеющему</a:t>
            </a:r>
            <a:r>
              <a:rPr lang="ru-RU" sz="2400" b="1" dirty="0" smtClean="0"/>
              <a:t> ребенку дома»</a:t>
            </a:r>
          </a:p>
          <a:p>
            <a:pPr algn="ctr"/>
            <a:r>
              <a:rPr lang="ru-RU" sz="2400" b="1" dirty="0" smtClean="0"/>
              <a:t>(семья Саши Л.)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зд.jpe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51520" y="1844824"/>
            <a:ext cx="8568952" cy="415979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75656" y="620688"/>
            <a:ext cx="6300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«Мой ребенок не болеет!»</a:t>
            </a:r>
          </a:p>
          <a:p>
            <a:pPr algn="ctr"/>
            <a:r>
              <a:rPr lang="ru-RU" sz="2400" b="1" dirty="0" smtClean="0"/>
              <a:t>(семья Ани П.)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зд.jpe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23527" y="1484784"/>
            <a:ext cx="8496945" cy="41764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63688" y="548680"/>
            <a:ext cx="64807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«Взрослая болезнь»</a:t>
            </a:r>
          </a:p>
          <a:p>
            <a:pPr algn="ctr"/>
            <a:r>
              <a:rPr lang="ru-RU" sz="2400" b="1" dirty="0" smtClean="0"/>
              <a:t>(семья Сергея К.)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зд.jpe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23528" y="1412776"/>
            <a:ext cx="8568952" cy="452699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260648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«Мы стали реже болеть»</a:t>
            </a:r>
          </a:p>
          <a:p>
            <a:pPr algn="ctr"/>
            <a:r>
              <a:rPr lang="ru-RU" sz="2400" b="1" dirty="0" smtClean="0"/>
              <a:t>(семья Жени М.)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зд.jpe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23528" y="1484784"/>
            <a:ext cx="8343927" cy="38884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15616" y="404664"/>
            <a:ext cx="72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«Советы бабушки (закаливание ребенка дома)»</a:t>
            </a:r>
          </a:p>
          <a:p>
            <a:pPr algn="ctr"/>
            <a:r>
              <a:rPr lang="ru-RU" sz="2400" b="1" dirty="0" smtClean="0"/>
              <a:t>(семья Никиты П.)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147</TotalTime>
  <Words>209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SPecialiST</dc:creator>
  <cp:lastModifiedBy>RePack by SPecialiST</cp:lastModifiedBy>
  <cp:revision>15</cp:revision>
  <dcterms:created xsi:type="dcterms:W3CDTF">2020-08-25T17:29:17Z</dcterms:created>
  <dcterms:modified xsi:type="dcterms:W3CDTF">2020-08-27T19:29:25Z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