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gym-people.ru/plavanie/tehniki/bras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76672"/>
            <a:ext cx="8352928" cy="212365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u="sng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Кроль на груди — техника и обучение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5229200"/>
            <a:ext cx="3600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800" b="1" i="1" dirty="0">
                <a:solidFill>
                  <a:srgbClr val="0070C0"/>
                </a:solidFill>
              </a:rPr>
              <a:t>Выполнил </a:t>
            </a:r>
          </a:p>
          <a:p>
            <a:pPr algn="ctr" fontAlgn="base"/>
            <a:r>
              <a:rPr lang="ru-RU" sz="2800" b="1" i="1" dirty="0">
                <a:solidFill>
                  <a:srgbClr val="0070C0"/>
                </a:solidFill>
              </a:rPr>
              <a:t>Ученик 4 Г класса </a:t>
            </a:r>
          </a:p>
          <a:p>
            <a:pPr algn="ctr" fontAlgn="base"/>
            <a:r>
              <a:rPr lang="ru-RU" sz="2800" b="1" i="1" dirty="0" err="1">
                <a:solidFill>
                  <a:srgbClr val="0070C0"/>
                </a:solidFill>
              </a:rPr>
              <a:t>Гриффиц</a:t>
            </a:r>
            <a:r>
              <a:rPr lang="ru-RU" sz="2800" b="1" i="1" dirty="0">
                <a:solidFill>
                  <a:srgbClr val="0070C0"/>
                </a:solidFill>
              </a:rPr>
              <a:t> Владислав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85794"/>
            <a:ext cx="9144000" cy="3785652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i="1" u="sng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</a:t>
            </a:r>
          </a:p>
          <a:p>
            <a:pPr algn="ctr"/>
            <a:r>
              <a:rPr lang="ru-RU" sz="8000" b="1" i="1" u="sng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за </a:t>
            </a:r>
          </a:p>
          <a:p>
            <a:pPr algn="ctr"/>
            <a:r>
              <a:rPr lang="ru-RU" sz="8000" b="1" i="1" u="sng" cap="none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500174"/>
            <a:ext cx="45720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/>
              <a:t>Кроль </a:t>
            </a:r>
            <a:r>
              <a:rPr lang="ru-RU" dirty="0"/>
              <a:t>— это стиль плавания, отличающийся своей технической простотой и высокой скоростью движения пловца, появившийся ещё в древности, но активно использующийся европейцами лишь с 19 века (до этого Европа знала лишь брасс). Синонимичное название — вольный стиль.</a:t>
            </a:r>
          </a:p>
          <a:p>
            <a:pPr fontAlgn="base"/>
            <a:r>
              <a:rPr lang="ru-RU" dirty="0"/>
              <a:t>В наиболее общем виде технику кроля на животе можно описать следующим образом.</a:t>
            </a:r>
          </a:p>
          <a:p>
            <a:pPr fontAlgn="base"/>
            <a:r>
              <a:rPr lang="ru-RU" dirty="0"/>
              <a:t>Пловец, лежа на животе, совершает маховые и гребковые движения руками вдоль туловища и при этом попеременно поднимает и опускает ноги (руки в этом стиле похожи на крылья мельницы, а ноги — на ножницы). При плавании человек то опускает лицо в воду, то поворачивает его для вдоха.</a:t>
            </a:r>
          </a:p>
        </p:txBody>
      </p:sp>
      <p:pic>
        <p:nvPicPr>
          <p:cNvPr id="3" name="Рисунок 2" descr="плав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2071678"/>
            <a:ext cx="3810000" cy="28575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42910" y="214290"/>
            <a:ext cx="77153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000" b="1" dirty="0"/>
              <a:t>Что представляет собой кроль как стиль плавания?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285860"/>
            <a:ext cx="47149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Основа правильной техники кроль, как и большинства стилей начинается с техники рук.</a:t>
            </a:r>
            <a:br>
              <a:rPr lang="ru-RU" dirty="0"/>
            </a:br>
            <a:r>
              <a:rPr lang="ru-RU" dirty="0"/>
              <a:t>В движении рук выделяют следующие фазы:</a:t>
            </a:r>
          </a:p>
          <a:p>
            <a:pPr fontAlgn="base"/>
            <a:r>
              <a:rPr lang="ru-RU" dirty="0"/>
              <a:t>погружение руки под воду и наплыв;</a:t>
            </a:r>
          </a:p>
          <a:p>
            <a:pPr fontAlgn="base"/>
            <a:r>
              <a:rPr lang="ru-RU" dirty="0"/>
              <a:t>опорная и главная части гребка;</a:t>
            </a:r>
          </a:p>
          <a:p>
            <a:pPr fontAlgn="base"/>
            <a:r>
              <a:rPr lang="ru-RU" dirty="0"/>
              <a:t>выход руки за пределы воды;</a:t>
            </a:r>
          </a:p>
          <a:p>
            <a:pPr fontAlgn="base"/>
            <a:r>
              <a:rPr lang="ru-RU" dirty="0"/>
              <a:t>занесение руки над водой.</a:t>
            </a:r>
          </a:p>
          <a:p>
            <a:pPr fontAlgn="base"/>
            <a:r>
              <a:rPr lang="ru-RU" b="1" dirty="0"/>
              <a:t>Первая фаза характеризуется вхождением руки, согнутой под острым углом в локте, под воду.</a:t>
            </a:r>
            <a:r>
              <a:rPr lang="ru-RU" dirty="0"/>
              <a:t> В первую очередь погружается кисть, затем предплечье и плечо. Основная нагрузка при гребке приходится на плечо, поэтому верхняя конечность должна входить в воду непосредственно перед ним.</a:t>
            </a:r>
          </a:p>
          <a:p>
            <a:pPr fontAlgn="base"/>
            <a:r>
              <a:rPr lang="ru-RU" dirty="0"/>
              <a:t>После погружения руки под воду её вытягивают вперед, далее начинается другой этап движения рук.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357166"/>
            <a:ext cx="63491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/>
            <a:r>
              <a:rPr lang="ru-RU" sz="4000" b="1" cap="all" dirty="0"/>
              <a:t>ПОСТАНОВКА ТЕХНИКИ РУК</a:t>
            </a:r>
          </a:p>
        </p:txBody>
      </p:sp>
      <p:pic>
        <p:nvPicPr>
          <p:cNvPr id="6" name="Рисунок 5" descr="ruki-krol-e144077008319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380" y="2000240"/>
            <a:ext cx="3571900" cy="35719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84296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/>
              <a:t>Вторая фаза состоит из опорного и главного частей гребка.</a:t>
            </a:r>
            <a:endParaRPr lang="ru-RU" dirty="0"/>
          </a:p>
          <a:p>
            <a:pPr fontAlgn="base"/>
            <a:r>
              <a:rPr lang="ru-RU" dirty="0"/>
              <a:t>Для опорного гребка руку слегка сгибают в локте до образования между плечом и предплечьем тупого угла. Основной гребок выполняется путём ещё большего сгибания руки в локтевом суставе до образования угла в 90 градусов.</a:t>
            </a:r>
          </a:p>
          <a:p>
            <a:pPr fontAlgn="base"/>
            <a:r>
              <a:rPr lang="ru-RU" dirty="0"/>
              <a:t>Заключительное действие на данном этапе — выпрямление руки перед фазой её выведения из воды.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43372" y="2643182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b="1" dirty="0"/>
              <a:t>Третья фаза начинается при достижении выпрямленной рукой положения «вдоль туловища», то есть сбоку от таза пловца.</a:t>
            </a:r>
            <a:r>
              <a:rPr lang="ru-RU" dirty="0"/>
              <a:t> Здесь стоит обратить внимание на область плеча: за счёт одновременного погружения под воду другой руки оно выходит из воды в первую очередь (потом должны выйти предплечье и ладонь).</a:t>
            </a:r>
          </a:p>
          <a:p>
            <a:pPr fontAlgn="base"/>
            <a:r>
              <a:rPr lang="ru-RU" dirty="0"/>
              <a:t>Заключительную фазу можно назвать самой простой: согнутая в суставе рука заносится над поверхностью воды для совершения нового цикла движений. </a:t>
            </a:r>
            <a:r>
              <a:rPr lang="ru-RU" b="1" dirty="0"/>
              <a:t>Очень важный момент — при движении руки над водой локоть смотрит в потолок.</a:t>
            </a:r>
            <a:endParaRPr lang="ru-RU" dirty="0"/>
          </a:p>
        </p:txBody>
      </p:sp>
      <p:pic>
        <p:nvPicPr>
          <p:cNvPr id="5" name="Рисунок 4" descr="zanos-ruki-e144077264745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496"/>
            <a:ext cx="3734259" cy="32861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79811" y="228407"/>
            <a:ext cx="8748464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/>
              <a:t>Для доведения движений до автоматизма и совершенствования техники рук необходимо выполнять ряд упражнений (как с использованием специального инвентаря, так и без него). В рамках обучения технике плавания кролем используют доску для плавания, колобашку и широкие лопатки для рук.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1428736"/>
            <a:ext cx="7929618" cy="480131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r>
              <a:rPr lang="ru-RU" b="1" dirty="0"/>
              <a:t>Догонялки</a:t>
            </a:r>
            <a:r>
              <a:rPr lang="ru-RU" dirty="0"/>
              <a:t>. Упражнение состоит в том, что человек плывёт кролем с той лишь поправкой, что одна рука находится в выпрямленном состоянии и указывает вперёд, а другая движется по рассмотренным ранее фазам. Когда конечность, совершившая гребок, догоняет неподвижную, они меняются ролями.</a:t>
            </a:r>
          </a:p>
          <a:p>
            <a:pPr fontAlgn="base"/>
            <a:r>
              <a:rPr lang="ru-RU" b="1" dirty="0"/>
              <a:t>Догонялки на три четверти</a:t>
            </a:r>
            <a:r>
              <a:rPr lang="ru-RU" dirty="0"/>
              <a:t>. Упражнение похоже на предыдущее, но движение выпрямленной руки начинается чуть раньше, чем рабочая достигнет её уровня (получается, что эта конечность выполняет три четверти фаз).</a:t>
            </a:r>
          </a:p>
          <a:p>
            <a:pPr fontAlgn="base"/>
            <a:r>
              <a:rPr lang="ru-RU" b="1" dirty="0"/>
              <a:t>Догонялки с доской</a:t>
            </a:r>
            <a:r>
              <a:rPr lang="ru-RU" dirty="0"/>
              <a:t>. Всё то же упражнение, но неподвижная рука держит доску для плавания, которая при смене ролей передаётся другой руке. Получается своеобразная эстафета.</a:t>
            </a:r>
          </a:p>
          <a:p>
            <a:pPr fontAlgn="base"/>
            <a:r>
              <a:rPr lang="ru-RU" b="1" dirty="0"/>
              <a:t>На кулаках</a:t>
            </a:r>
            <a:r>
              <a:rPr lang="ru-RU" dirty="0"/>
              <a:t>. Необходимо плыть кролем, сжав кисти одной или обеих рук в кулаки. При этом нужно стараться совершать гребок внутренней поверхностью предплечья. Упражнение позволяет лучше чувствовать воду, ведь сразу после его выполнения, видна разница в давлении на кисти. Это ощущение полезно на фазе подтягивания, его можно использовать для удержания воды.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utyazhelitel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4150" y="2204864"/>
            <a:ext cx="2927417" cy="195161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85720" y="857232"/>
            <a:ext cx="84296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/>
              <a:t>Как говорилось ранее, техника ног заключается в совершении движений вверх-вниз попеременно. Движения плавные от бедра, колени сгибаются лишь для создания легкого волнообразного движения ноги. Носок всегда натянут от себя.</a:t>
            </a:r>
          </a:p>
          <a:p>
            <a:pPr algn="just" fontAlgn="base"/>
            <a:r>
              <a:rPr lang="ru-RU" dirty="0"/>
              <a:t>Амплитуда размаха должна составлять примерно четверть роста пловца. При правильном передвижении из воды видны только пятки.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2357430"/>
            <a:ext cx="60007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/>
              <a:t>Упражнения для совершенствования техники ног кроль. Необходимый инвентарь — доска для плавания, желательный — ласты и утяжелители.</a:t>
            </a:r>
          </a:p>
          <a:p>
            <a:pPr algn="just" fontAlgn="base"/>
            <a:r>
              <a:rPr lang="ru-RU" dirty="0"/>
              <a:t>Ложимся на воду, руками упираемся в бортик или канат и при работе ногами должен быть не большой фонтанчик. Если успешно переход к второму или третьему упражнению.</a:t>
            </a:r>
          </a:p>
          <a:p>
            <a:pPr algn="just" fontAlgn="base"/>
            <a:r>
              <a:rPr lang="ru-RU" dirty="0"/>
              <a:t>Плавание с ластами позволяет понять верную амплитуду движения ног («сильно махать» ластами сложно — быстро устаешь). Плавать нужно около 800 метров за тренировку.</a:t>
            </a:r>
          </a:p>
          <a:p>
            <a:pPr algn="just" fontAlgn="base"/>
            <a:r>
              <a:rPr lang="ru-RU" dirty="0"/>
              <a:t>Плавать с </a:t>
            </a:r>
            <a:r>
              <a:rPr lang="ru-RU" dirty="0" err="1"/>
              <a:t>досочкой</a:t>
            </a:r>
            <a:r>
              <a:rPr lang="ru-RU" dirty="0"/>
              <a:t> в вытянутых вперед руках и следить чтобы ноги не тонули — маленький фонтанчик. Минимальная дистанция 400 метров, но лучше 600 за 45 минут. Отдыхать можно 2-3 минуты каждые 50 метров. Лицо поднимается только для вдоха — выдох в воду.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000364" y="142852"/>
            <a:ext cx="33947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4000" b="1" cap="all" dirty="0"/>
              <a:t>НОГИ В КРОЛЕ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1000108"/>
            <a:ext cx="821537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Вдох осуществляется ртом при повороте головы набок, в сторону гребущей руки (при этом образуется так называемый воздушный карман). Затем лицо опускается в воду, где и происходит выдох (сначала ртом, потом носом).</a:t>
            </a:r>
          </a:p>
          <a:p>
            <a:pPr fontAlgn="base"/>
            <a:r>
              <a:rPr lang="ru-RU" dirty="0"/>
              <a:t>Число вдохов на каждую сторону должно быть одинаковым, так как именно в этом случае вращение тела будет правильным, что и обеспечит высокую скорость движения.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857496"/>
            <a:ext cx="40005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При заборе воздуха с правой стороны:</a:t>
            </a:r>
          </a:p>
          <a:p>
            <a:pPr fontAlgn="base"/>
            <a:r>
              <a:rPr lang="ru-RU" dirty="0"/>
              <a:t>Левая рука вытянута вперед.</a:t>
            </a:r>
          </a:p>
          <a:p>
            <a:pPr fontAlgn="base"/>
            <a:r>
              <a:rPr lang="ru-RU" dirty="0"/>
              <a:t>Правая вытянута вдоль туловища назад, при этом правое плечо начинает движение из воды.</a:t>
            </a:r>
          </a:p>
          <a:p>
            <a:pPr fontAlgn="base"/>
            <a:r>
              <a:rPr lang="ru-RU" dirty="0"/>
              <a:t>Голова поворачивается в правую сторону, взгляд отводится назад — вдох.</a:t>
            </a:r>
          </a:p>
          <a:p>
            <a:pPr fontAlgn="base"/>
            <a:r>
              <a:rPr lang="ru-RU" dirty="0"/>
              <a:t>Аналогично для левой стороны.</a:t>
            </a:r>
          </a:p>
        </p:txBody>
      </p:sp>
      <p:pic>
        <p:nvPicPr>
          <p:cNvPr id="6" name="Рисунок 5" descr="vdoh-e144077295183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3143248"/>
            <a:ext cx="3810000" cy="24638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57554" y="214290"/>
            <a:ext cx="24400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4000" b="1" cap="all" dirty="0"/>
              <a:t>ДЫХАНИЕ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85860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dirty="0"/>
              <a:t>Движения ногами обычно быстрее движений рук в 2-3 раза. В зависимости от того, сколько движений ногами приходится на один цикл смены рук, выделяют двух-, четырёх- или шестикратный кроль.</a:t>
            </a:r>
          </a:p>
          <a:p>
            <a:pPr algn="just" fontAlgn="base"/>
            <a:r>
              <a:rPr lang="ru-RU" dirty="0"/>
              <a:t>Однако чтобы научиться плавать кролем нет необходимости следить за этим, лучше всего сконцентрироваться на правильном положении тела и головы при вдохе, и, собственно на самом дыхании. Если чувствуете что быстро устаете — делайте по 2 маха ногами на каждый гребок рукой.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357166"/>
            <a:ext cx="87201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4000" b="1" cap="all" dirty="0"/>
              <a:t>ПЛАВАНИЕ КРОЛЕМ В КООРДИНАЦИИ</a:t>
            </a:r>
          </a:p>
        </p:txBody>
      </p:sp>
      <p:pic>
        <p:nvPicPr>
          <p:cNvPr id="4" name="Рисунок 3" descr="oshibki-e14407739417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7" y="3500438"/>
            <a:ext cx="4576497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857232"/>
            <a:ext cx="835824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2000" dirty="0"/>
              <a:t>При плавании кролем наиболее распространены следующие ошибки:</a:t>
            </a:r>
          </a:p>
          <a:p>
            <a:pPr marL="342900" indent="-342900" algn="just" fontAlgn="base">
              <a:buFont typeface="+mj-lt"/>
              <a:buAutoNum type="arabicPeriod"/>
            </a:pPr>
            <a:r>
              <a:rPr lang="ru-RU" sz="2000" dirty="0"/>
              <a:t>Лицо приподнято над уровнем воды. За пределами воды должна быть только макушка головы, а взгляд обращён на дно. Эта ошибка существенно утомляет пловца.</a:t>
            </a:r>
          </a:p>
          <a:p>
            <a:pPr marL="342900" indent="-342900" algn="just" fontAlgn="base">
              <a:buFont typeface="+mj-lt"/>
              <a:buAutoNum type="arabicPeriod"/>
            </a:pPr>
            <a:r>
              <a:rPr lang="ru-RU" sz="2000" dirty="0"/>
              <a:t>Поворот и поднятие головы при вдохе сверх меры. Последствие — разворот всего тела на бок, теряется равновесие.</a:t>
            </a:r>
          </a:p>
          <a:p>
            <a:pPr marL="342900" indent="-342900" algn="just" fontAlgn="base">
              <a:buFont typeface="+mj-lt"/>
              <a:buAutoNum type="arabicPeriod"/>
            </a:pPr>
            <a:r>
              <a:rPr lang="ru-RU" sz="2000" dirty="0"/>
              <a:t>Небольшой разворот тела. Это приводит к затруднению полноценного вдоха.</a:t>
            </a:r>
          </a:p>
          <a:p>
            <a:pPr marL="342900" indent="-342900" algn="just" fontAlgn="base">
              <a:buFont typeface="+mj-lt"/>
              <a:buAutoNum type="arabicPeriod"/>
            </a:pPr>
            <a:r>
              <a:rPr lang="ru-RU" sz="2000" dirty="0"/>
              <a:t>Гребок во время вдоха или отвод руки в сторону. Потеря равновесия и скорости. Рука должна быть вытянуты во время вдоха.</a:t>
            </a:r>
          </a:p>
          <a:p>
            <a:pPr marL="342900" indent="-342900" algn="just" fontAlgn="base">
              <a:buFont typeface="+mj-lt"/>
              <a:buAutoNum type="arabicPeriod"/>
            </a:pPr>
            <a:r>
              <a:rPr lang="ru-RU" sz="2000" dirty="0"/>
              <a:t>Ступня перпендикулярна голени. Правильный вариант — максимальное вытягивание носка. Данная ошибка типична для тех, кто в первую очередь освоил </a:t>
            </a:r>
            <a:r>
              <a:rPr lang="ru-RU" sz="2000" u="sng" dirty="0">
                <a:hlinkClick r:id="rId2"/>
              </a:rPr>
              <a:t>брасс</a:t>
            </a:r>
            <a:r>
              <a:rPr lang="ru-RU" sz="2000" dirty="0"/>
              <a:t>, и практически не встречается у детей.</a:t>
            </a:r>
          </a:p>
          <a:p>
            <a:pPr marL="342900" indent="-342900" algn="just" fontAlgn="base">
              <a:buFont typeface="+mj-lt"/>
              <a:buAutoNum type="arabicPeriod"/>
            </a:pPr>
            <a:r>
              <a:rPr lang="ru-RU" sz="2000" dirty="0"/>
              <a:t>Поздний выдох. Это характерно не только для начинающих пловцов, но и для спортсменов. Приводит к снижению скорости движения, отнимает силы из-за того, что остаётся мало времени на достаточно глубокий вдох.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142852"/>
            <a:ext cx="50720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4000" b="1" dirty="0"/>
              <a:t>Коррекция ошибок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928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Олег Бучнев</dc:creator>
  <cp:lastModifiedBy>user</cp:lastModifiedBy>
  <cp:revision>14</cp:revision>
  <dcterms:created xsi:type="dcterms:W3CDTF">2017-05-02T17:47:25Z</dcterms:created>
  <dcterms:modified xsi:type="dcterms:W3CDTF">2020-04-27T09:23:25Z</dcterms:modified>
</cp:coreProperties>
</file>