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0" r:id="rId3"/>
    <p:sldId id="257" r:id="rId4"/>
    <p:sldId id="261" r:id="rId5"/>
    <p:sldId id="258" r:id="rId6"/>
    <p:sldId id="269" r:id="rId7"/>
    <p:sldId id="267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64" r:id="rId16"/>
    <p:sldId id="26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615" autoAdjust="0"/>
    <p:restoredTop sz="86444" autoAdjust="0"/>
  </p:normalViewPr>
  <p:slideViewPr>
    <p:cSldViewPr>
      <p:cViewPr varScale="1">
        <p:scale>
          <a:sx n="67" d="100"/>
          <a:sy n="67" d="100"/>
        </p:scale>
        <p:origin x="-9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012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09.02.2016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Сюжетно-ролевые игры в ознакомлении детей с природой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Имамова</a:t>
            </a:r>
            <a:r>
              <a:rPr lang="ru-RU" dirty="0" smtClean="0"/>
              <a:t> Г.Ф.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363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Старшие и подготовительные группы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детей старшего дошкольного возраста направлены формированию умения самостоятельно организовываться в группы для общей игры, совместно обдумывать содержание игр, согласовывать свои действия с участниками игры, умение самостоятельно и справедливо разрешать споры.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Игровой опыт детей обогащается как за счёт усложнения сюжетной, событийной стороны игры, так и за счёт усложнения способов воспроизведения этих событий в игре.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96299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«Цирк! Цирк! Цирк! </a:t>
            </a:r>
            <a:br>
              <a:rPr lang="ru-RU" sz="31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Вы </a:t>
            </a:r>
            <a:r>
              <a:rPr lang="en-US" sz="31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почаще </a:t>
            </a:r>
            <a:r>
              <a:rPr lang="ru-RU" sz="3100" b="0" dirty="0" smtClean="0">
                <a:latin typeface="Times New Roman" pitchFamily="18" charset="0"/>
                <a:cs typeface="Times New Roman" pitchFamily="18" charset="0"/>
              </a:rPr>
              <a:t>приходите в цирк!»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186106" cy="48463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Сюжетно-ролевая игра «Мы в цирке» создаёт у детей бодрое радостное настроение, удовлетворяет их потребность в активной двигательной деятельности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0" descr="сентябрь 18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86183" y="1500174"/>
            <a:ext cx="4000528" cy="5000661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«За зверями наблюдаем, самых лучших выбираем».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543296" cy="4846320"/>
          </a:xfrm>
        </p:spPr>
        <p:txBody>
          <a:bodyPr/>
          <a:lstStyle/>
          <a:p>
            <a:r>
              <a:rPr lang="ru-RU" sz="2400" dirty="0" smtClean="0"/>
              <a:t>В сюжетно- ролевой игре «Заповедник» закрепляются названия диких животных, растений, воспитывается доброжелательное отношение к природе.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сентябрь 1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000496" y="1714488"/>
            <a:ext cx="3929090" cy="4764100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«наблюдаем и лечим комнатные растения»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828916" cy="4846320"/>
          </a:xfrm>
        </p:spPr>
        <p:txBody>
          <a:bodyPr>
            <a:normAutofit fontScale="92500"/>
          </a:bodyPr>
          <a:lstStyle/>
          <a:p>
            <a:r>
              <a:rPr lang="ru-RU" sz="2400" dirty="0" smtClean="0"/>
              <a:t>В сюжетно-ролевой игре «Наши комнатные растения» закрепляются названия растений, способы ухаживания за ними, воспитывается </a:t>
            </a:r>
            <a:r>
              <a:rPr lang="ru-RU" sz="2400" dirty="0" err="1" smtClean="0"/>
              <a:t>доброжелатель-ное</a:t>
            </a:r>
            <a:r>
              <a:rPr lang="ru-RU" sz="2400" dirty="0" smtClean="0"/>
              <a:t> отношение к природе.</a:t>
            </a:r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97451" y="1831714"/>
            <a:ext cx="4714906" cy="4337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подготовка игры-путешествия "Посещение зоопарка". 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900354" cy="484632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дети могут принести в группу игрушки, изображающие различных животных, построить из конструкторов и пластилина клетки и загоны для них.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1290" y="1760752"/>
            <a:ext cx="4521684" cy="414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Привлекая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к тесному общению с природой, к познанию мира растений и животных, мы, взрослые, способствуем активному развитию у детей таких качеств, как доброта, терпение, трудолюбие и милосердие. Эти черты, заложенные в раннем возрасте, прочно войдут в характер человека и станут его основой. Тогда можно быть спокойным за природу и молодое поколение.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819365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03739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00306"/>
            <a:ext cx="7239000" cy="395543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143534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Игра в воспитательном процессе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образная модель жизненных ситуаций, воспроизведенная в условиях соответствующей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предметно-развивающей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среды детского сада. </a:t>
            </a:r>
          </a:p>
        </p:txBody>
      </p:sp>
    </p:spTree>
    <p:extLst>
      <p:ext uri="{BB962C8B-B14F-4D97-AF65-F5344CB8AC3E}">
        <p14:creationId xmlns:p14="http://schemas.microsoft.com/office/powerpoint/2010/main" xmlns="" val="572567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эколого-эстетического воспитания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дает возможность развивать познавательные способности и речь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ребенка;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способствует становлению личности, сохранению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здоровья;</a:t>
            </a: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создает оптимальные условия для воспитания и обучения;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экологические знания, полученные в игре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лучше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войдут в их самостоятельную игровую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деятельность.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26638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0" dirty="0" err="1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привлечения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сюжетно-ролевой игры в процесс ознакомления детей с природой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7239000" cy="4322880"/>
          </a:xfrm>
        </p:spPr>
        <p:txBody>
          <a:bodyPr/>
          <a:lstStyle/>
          <a:p>
            <a:r>
              <a:rPr lang="ru-RU" dirty="0"/>
              <a:t>н</a:t>
            </a:r>
            <a:r>
              <a:rPr lang="ru-RU" dirty="0" smtClean="0"/>
              <a:t>аблюдения; </a:t>
            </a:r>
          </a:p>
          <a:p>
            <a:r>
              <a:rPr lang="ru-RU" dirty="0" smtClean="0"/>
              <a:t>игровые </a:t>
            </a:r>
            <a:r>
              <a:rPr lang="ru-RU" dirty="0"/>
              <a:t>обучающие </a:t>
            </a:r>
            <a:r>
              <a:rPr lang="ru-RU" dirty="0" smtClean="0"/>
              <a:t>ситуации (ИОС).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1419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виды игровых обучающих </a:t>
            </a:r>
            <a:r>
              <a:rPr lang="ru-RU" dirty="0" smtClean="0"/>
              <a:t>ситуаций (ИОС)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7239000" cy="446689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остроение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обучающих ситуаций с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игрушками-аналогами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(предметы заместители);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литературных персонажей в игровых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ситуациях;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игры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путешествие.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7554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857256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младшие группы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раннем детстве закладываются предпосылки сюжетно-ролевой игры. Дети этого возраста предпочитают свободное, достаточно большое пространство, где можно удовлетворить потребность в активном движении: катание, лазание, игры с крупными игрушками.</a:t>
            </a:r>
          </a:p>
          <a:p>
            <a:pPr algn="just">
              <a:lnSpc>
                <a:spcPct val="8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сюжетно- ролевые игры дошкольников имеют огромное значение для решения задач всестороннего развития ребёнка. Именно сюжетная игра в этом возрасте отображает жизненные впечатления, закрепляет и уточняет знания об окружающем.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«Без труда не вынешь рыбку из пруда»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900354" cy="48463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Сюжетно- ролевая игра «Рыбалка» влияет на стремление детей принимать участие в тех или иных действиях, создаёт </a:t>
            </a:r>
            <a:r>
              <a:rPr lang="ru-RU" sz="2400" dirty="0" err="1" smtClean="0"/>
              <a:t>доброжелатель-ные</a:t>
            </a:r>
            <a:r>
              <a:rPr lang="ru-RU" sz="2400" dirty="0" smtClean="0"/>
              <a:t> отношения между детьми.</a:t>
            </a:r>
          </a:p>
          <a:p>
            <a:pPr>
              <a:buNone/>
            </a:pPr>
            <a:endParaRPr lang="ru-RU" sz="2400" dirty="0" smtClean="0"/>
          </a:p>
          <a:p>
            <a:endParaRPr lang="ru-RU" dirty="0"/>
          </a:p>
        </p:txBody>
      </p:sp>
      <p:pic>
        <p:nvPicPr>
          <p:cNvPr id="5" name="Picture 9" descr="сентябрь 1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857364"/>
            <a:ext cx="469106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«Птицы весело поют, по грибы нас всех зовут»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3114668" cy="4846320"/>
          </a:xfrm>
        </p:spPr>
        <p:txBody>
          <a:bodyPr/>
          <a:lstStyle/>
          <a:p>
            <a:r>
              <a:rPr lang="ru-RU" sz="2400" dirty="0" smtClean="0"/>
              <a:t>Сюжетно- ролевая игра «Отдых в лесу» знакомит детей с правилами поведения  в лесу, отражает отдых людей на природе.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 descr="сентябрь 1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86183" y="1785926"/>
            <a:ext cx="4071966" cy="4333887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Средние группы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играх среднего дошкольного возраста проявляются первые ростки дружбы, начинаются общие переживания, открываются большие возможности для воспитания таких качеств как доброжелательность, вежливость, заботливость, любовь к ближнему.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Путешествия в лес, на речку и т.д.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Пикник.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бабушки в  гостях.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Больница для животных.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2F2F2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156</TotalTime>
  <Words>492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Сюжетно-ролевые игры в ознакомлении детей с природой</vt:lpstr>
      <vt:lpstr>Игра в воспитательном процессе  </vt:lpstr>
      <vt:lpstr>игра как средство эколого-эстетического воспитания детей</vt:lpstr>
      <vt:lpstr>ФормЫ привлечения сюжетно-ролевой игры в процесс ознакомления детей с природой </vt:lpstr>
      <vt:lpstr>виды игровых обучающих ситуаций (ИОС)</vt:lpstr>
      <vt:lpstr>                                   младшие группы</vt:lpstr>
      <vt:lpstr>«Без труда не вынешь рыбку из пруда»</vt:lpstr>
      <vt:lpstr>«Птицы весело поют, по грибы нас всех зовут»</vt:lpstr>
      <vt:lpstr>Средние группы </vt:lpstr>
      <vt:lpstr>Старшие и подготовительные группы</vt:lpstr>
      <vt:lpstr>«Цирк! Цирк! Цирк!  Вы  почаще приходите в цирк!» </vt:lpstr>
      <vt:lpstr>«За зверями наблюдаем, самых лучших выбираем».</vt:lpstr>
      <vt:lpstr>«наблюдаем и лечим комнатные растения»</vt:lpstr>
      <vt:lpstr>подготовка игры-путешествия "Посещение зоопарка". 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Сюжетно-ролевые игры в ознакомлении детей с природой</dc:title>
  <dc:creator>Изо_Ж</dc:creator>
  <cp:lastModifiedBy>Admin</cp:lastModifiedBy>
  <cp:revision>16</cp:revision>
  <dcterms:created xsi:type="dcterms:W3CDTF">2016-02-08T10:27:14Z</dcterms:created>
  <dcterms:modified xsi:type="dcterms:W3CDTF">2016-02-09T16:24:52Z</dcterms:modified>
</cp:coreProperties>
</file>