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755800-6D6F-4EB9-A2DF-715BB05ECC86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DA60F3-C5E6-4793-A44B-F35EA56046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47558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Скольжение на спине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3098798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484784"/>
            <a:ext cx="2226531" cy="4851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Работа ногами кролем на спине</a:t>
            </a:r>
            <a:endParaRPr lang="ru-RU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1752" y="1527048"/>
            <a:ext cx="850392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Движение ногами кролем на спине с доской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1752" y="1527048"/>
            <a:ext cx="850392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Техника работы ногами 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71678"/>
            <a:ext cx="3209925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4575" y="2060848"/>
            <a:ext cx="301942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Движения руками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1752" y="1527048"/>
            <a:ext cx="850392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785794"/>
            <a:ext cx="3848100" cy="511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1500174"/>
            <a:ext cx="2638425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76672"/>
            <a:ext cx="4914900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3850" y="2780928"/>
            <a:ext cx="5010150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1714488"/>
            <a:ext cx="49625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175</TotalTime>
  <Words>20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Скольжение на спине</vt:lpstr>
      <vt:lpstr>Работа ногами кролем на спине</vt:lpstr>
      <vt:lpstr>Движение ногами кролем на спине с доской</vt:lpstr>
      <vt:lpstr>Техника работы ногами </vt:lpstr>
      <vt:lpstr>Движения руками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24</cp:revision>
  <cp:lastPrinted>2019-06-24T12:55:22Z</cp:lastPrinted>
  <dcterms:created xsi:type="dcterms:W3CDTF">2013-04-15T19:10:23Z</dcterms:created>
  <dcterms:modified xsi:type="dcterms:W3CDTF">2020-08-27T07:50:47Z</dcterms:modified>
</cp:coreProperties>
</file>