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7" r:id="rId2"/>
    <p:sldId id="260" r:id="rId3"/>
    <p:sldId id="261" r:id="rId4"/>
    <p:sldId id="264" r:id="rId5"/>
    <p:sldId id="266" r:id="rId6"/>
    <p:sldId id="265" r:id="rId7"/>
    <p:sldId id="267" r:id="rId8"/>
    <p:sldId id="268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FE7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80" autoAdjust="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24.08.2020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/>
                </a:solidFill>
              </a:rPr>
              <a:t>Проект </a:t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>«</a:t>
            </a:r>
            <a:r>
              <a:rPr lang="ru-RU" dirty="0" smtClean="0">
                <a:solidFill>
                  <a:srgbClr val="4FE77A"/>
                </a:solidFill>
              </a:rPr>
              <a:t>Радостные краски</a:t>
            </a:r>
            <a:r>
              <a:rPr lang="ru-RU" dirty="0" smtClean="0">
                <a:solidFill>
                  <a:schemeClr val="accent5"/>
                </a:solidFill>
              </a:rPr>
              <a:t>»</a:t>
            </a:r>
            <a:br>
              <a:rPr lang="ru-RU" dirty="0" smtClean="0">
                <a:solidFill>
                  <a:schemeClr val="accent5"/>
                </a:solidFill>
              </a:rPr>
            </a:br>
            <a:r>
              <a:rPr lang="ru-RU" dirty="0" smtClean="0">
                <a:solidFill>
                  <a:schemeClr val="accent5"/>
                </a:solidFill>
              </a:rPr>
              <a:t>(по работе с одаренными детьми)</a:t>
            </a:r>
            <a:endParaRPr lang="ru-RU" dirty="0">
              <a:solidFill>
                <a:schemeClr val="accent5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Средняя группа </a:t>
            </a:r>
          </a:p>
          <a:p>
            <a:r>
              <a:rPr lang="ru-RU" dirty="0" smtClean="0"/>
              <a:t>Воспитатель: Ильина </a:t>
            </a:r>
            <a:r>
              <a:rPr lang="ru-RU" dirty="0" err="1" smtClean="0"/>
              <a:t>Аюна</a:t>
            </a:r>
            <a:r>
              <a:rPr lang="ru-RU" dirty="0" smtClean="0"/>
              <a:t> </a:t>
            </a:r>
            <a:r>
              <a:rPr lang="ru-RU" dirty="0" err="1" smtClean="0"/>
              <a:t>Бадмаевна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6611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772400" cy="3528392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Спасибо за внимание!</a:t>
            </a:r>
            <a:endParaRPr lang="ru-RU" sz="72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6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1872208" cy="864096"/>
          </a:xfrm>
        </p:spPr>
        <p:txBody>
          <a:bodyPr/>
          <a:lstStyle/>
          <a:p>
            <a:r>
              <a:rPr lang="ru-RU" b="1" dirty="0" smtClean="0"/>
              <a:t>Цель: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43608" y="1988840"/>
            <a:ext cx="7272808" cy="3600400"/>
          </a:xfrm>
        </p:spPr>
        <p:txBody>
          <a:bodyPr>
            <a:normAutofit lnSpcReduction="10000"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условий для проявления   ребенком  своих  творческих  способностей и интересов, развитие познавательного интереса, обеспечение возможности  творческой  самореализации личности в различных видах  деятельности. Вовлечение родителей в работу с одаренными детьми и установление с ними тесного сотрудничества.                                     </a:t>
            </a:r>
          </a:p>
          <a:p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647555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8401" y="365755"/>
            <a:ext cx="263195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48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68120" y="3986768"/>
            <a:ext cx="248484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Вызвать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интерес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 различным изобразительным материалам и желание действовать с ними.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12160" y="1196752"/>
            <a:ext cx="270682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Вести просветительскую работу по поддержке художественной одаренности детей,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банк достижений и успехов талантливых детей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08324" y="1196752"/>
            <a:ext cx="2520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 условия для реализации творчества и поддержки  инициативы одаренных детей</a:t>
            </a:r>
            <a:r>
              <a:rPr lang="ru-RU" dirty="0"/>
              <a:t>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012160" y="3848268"/>
            <a:ext cx="28397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Побуждать детей изображать доступными им средствами выразительности то, что для них интересно или эмоционально значимо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46612" y="2862088"/>
            <a:ext cx="28437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 условия для освоения цветовой палитры. Учить смешивать краски для получения новых цветов и оттенков. Деликатно и тактично способствовать развитию содержания, формы, композиции, обогащению цветовой гаммы рисунков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67544" y="1126323"/>
            <a:ext cx="2286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lvl="0" indent="-285750">
              <a:buFont typeface="Arial" pitchFamily="34" charset="0"/>
              <a:buChar char="•"/>
              <a:defRPr/>
            </a:pPr>
            <a:r>
              <a:rPr lang="ru-RU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Создать ситуацию успеха (участие в фестивалях, конкурсах, городских мероприятиях и детские конференции)</a:t>
            </a:r>
            <a:endParaRPr lang="ru-RU" b="1" i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1085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936104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Тип проекта</a:t>
            </a:r>
            <a:r>
              <a:rPr lang="ru-RU" dirty="0" smtClean="0"/>
              <a:t>: Долгосрочный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2132856"/>
            <a:ext cx="7272808" cy="3024336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Воспитанники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Родители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Специалисты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00714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7772400" cy="1524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Форма организации развивающей деятельности 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87624" y="2636912"/>
            <a:ext cx="6417734" cy="2448272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Индивидуальная</a:t>
            </a:r>
          </a:p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Групповая</a:t>
            </a:r>
          </a:p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Кружковая деятельность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Творчество детей и родителей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60148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780108"/>
          </a:xfrm>
        </p:spPr>
        <p:txBody>
          <a:bodyPr>
            <a:normAutofit fontScale="90000"/>
          </a:bodyPr>
          <a:lstStyle/>
          <a:p>
            <a:pPr lvl="0"/>
            <a:r>
              <a:rPr lang="ru-RU" sz="5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3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Этапы </a:t>
            </a:r>
            <a:r>
              <a:rPr lang="ru-RU" sz="53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</a:t>
            </a:r>
            <a:r>
              <a:rPr lang="ru-RU" sz="53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проекта:</a:t>
            </a:r>
            <a: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700808"/>
            <a:ext cx="7128792" cy="3816424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 этап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 создание организационно – педагогических условий, обеспечивающих реализацию идеи проекта.</a:t>
            </a:r>
          </a:p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             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объединение усилий педагогов и родителей в создании благоприятных условий для реализации творческого потенциала талантливых детей</a:t>
            </a:r>
            <a:endParaRPr lang="ru-RU" dirty="0"/>
          </a:p>
          <a:p>
            <a:pPr lvl="0"/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Заключительный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этап                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Подведение итогов реализации проекта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94307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74410" y="2805588"/>
            <a:ext cx="252190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План реализации </a:t>
            </a:r>
            <a:endParaRPr lang="ru-RU" sz="2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проекта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59832" y="397088"/>
            <a:ext cx="28083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различных мероприятий, формирующих развивающую среду для одаренных детей, с включением в них всех субъектов </a:t>
            </a:r>
            <a:r>
              <a:rPr lang="ru-RU" sz="1400" dirty="0" err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-образовательного процесса в ДОУ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935695"/>
            <a:ext cx="228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Разработка системы выявления одаренности детей старшего дошкольного возраста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64808" y="2428413"/>
            <a:ext cx="2286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Обследование детей с помощью </a:t>
            </a:r>
            <a:r>
              <a:rPr lang="ru-RU" sz="1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методик. </a:t>
            </a: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Отбор группы детей показавших результаты высокие и выше среднего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228184" y="4184090"/>
            <a:ext cx="228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Организация и проведение индивидуальных, групповых, кружковых занятий различными специалистами и воспитателями 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64808" y="4184090"/>
            <a:ext cx="2286000" cy="116955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Мониторинг эффективности работы с детьми и построение перспективы дальнейшей работы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28184" y="2428413"/>
            <a:ext cx="2286000" cy="16004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Составление индивидуального маршрута психолого-педагогического сопровождения для каждой категории одаренности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915816" y="5085184"/>
            <a:ext cx="228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Консультации для родителей и воспитателей по работе с одаренными детьми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5536" y="504807"/>
            <a:ext cx="251575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Wingdings" pitchFamily="2" charset="2"/>
              <a:buChar char="v"/>
            </a:pPr>
            <a:r>
              <a:rPr lang="ru-RU" sz="1400" dirty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Оформление персональных и групповых выставок, организация участия детей в конкурсах и художественных выставках разного уровня</a:t>
            </a:r>
            <a:endParaRPr lang="ru-RU" sz="1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92469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Реализация проекта: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484784"/>
            <a:ext cx="4032448" cy="302433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3501008"/>
            <a:ext cx="4128459" cy="3096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36571" y="1493980"/>
            <a:ext cx="3179845" cy="19326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514160"/>
            <a:ext cx="3168352" cy="2083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0564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2709764" cy="383683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526368"/>
            <a:ext cx="2877784" cy="38370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9792" y="3789040"/>
            <a:ext cx="3520017" cy="2708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7990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215</TotalTime>
  <Words>260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Проект  «Радостные краски» (по работе с одаренными детьми)</vt:lpstr>
      <vt:lpstr>Цель: </vt:lpstr>
      <vt:lpstr>Презентация PowerPoint</vt:lpstr>
      <vt:lpstr>Тип проекта: Долгосрочный</vt:lpstr>
      <vt:lpstr>Форма организации развивающей деятельности : </vt:lpstr>
      <vt:lpstr> Этапы реализации проекта:  </vt:lpstr>
      <vt:lpstr>Презентация PowerPoint</vt:lpstr>
      <vt:lpstr>Реализация проекта: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Домашний</dc:creator>
  <cp:lastModifiedBy>Домашний</cp:lastModifiedBy>
  <cp:revision>19</cp:revision>
  <dcterms:created xsi:type="dcterms:W3CDTF">2020-08-17T06:42:41Z</dcterms:created>
  <dcterms:modified xsi:type="dcterms:W3CDTF">2020-08-24T09:25:51Z</dcterms:modified>
</cp:coreProperties>
</file>