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67944" y="0"/>
            <a:ext cx="5076056" cy="3645024"/>
          </a:xfrm>
          <a:effectLst>
            <a:outerShdw blurRad="50800" dist="38100" dir="18900000" algn="bl" rotWithShape="0">
              <a:prstClr val="black"/>
            </a:outerShdw>
          </a:effectLst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Редкие птицы Тульского края</a:t>
            </a:r>
            <a:endParaRPr lang="ru-RU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354" y="5949279"/>
            <a:ext cx="6080720" cy="878805"/>
          </a:xfrm>
        </p:spPr>
        <p:txBody>
          <a:bodyPr>
            <a:normAutofit/>
          </a:bodyPr>
          <a:lstStyle/>
          <a:p>
            <a:pPr algn="l"/>
            <a:r>
              <a:rPr lang="ru-RU" sz="2400" dirty="0">
                <a:solidFill>
                  <a:schemeClr val="bg1">
                    <a:lumMod val="85000"/>
                  </a:schemeClr>
                </a:solidFill>
              </a:rPr>
              <a:t>Подготовила воспитатель высшей квалификационной категории Хапова О.Н.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4419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Птицы – большие друзья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человека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1" r="11866"/>
          <a:stretch/>
        </p:blipFill>
        <p:spPr>
          <a:xfrm>
            <a:off x="2569029" y="1268760"/>
            <a:ext cx="4034972" cy="53285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617809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Строит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гнёзда вблизи поселений человека. Аист- красивая и полезная птица. Нуждается в охране и помощи человека.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84784"/>
            <a:ext cx="7838628" cy="5225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7020272" y="6093296"/>
            <a:ext cx="1384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Белый аист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1551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Беркут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самый крупный среди орлов. Занесен в Красную книгу.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89" y="1484784"/>
            <a:ext cx="7834802" cy="5225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7452320" y="6165304"/>
            <a:ext cx="10082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Беркут</a:t>
            </a:r>
            <a:endParaRPr lang="ru-RU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036484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84976" cy="122899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Седой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дятел защитник наших лесов, очень полезная птица. Скрытый, редко попадается на глаза.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6289" y="1484784"/>
            <a:ext cx="3717201" cy="5225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876256" y="6165304"/>
            <a:ext cx="1498039" cy="369332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Седой дятел</a:t>
            </a:r>
          </a:p>
        </p:txBody>
      </p:sp>
    </p:spTree>
    <p:extLst>
      <p:ext uri="{BB962C8B-B14F-4D97-AF65-F5344CB8AC3E}">
        <p14:creationId xmlns:p14="http://schemas.microsoft.com/office/powerpoint/2010/main" val="1504778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84976" cy="122899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Самая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маленькая птичка, встречающаяся в Тульской области. Весь день корольки </a:t>
            </a:r>
            <a:r>
              <a:rPr lang="ru-RU" sz="28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пархают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 ветки на ветку, очищая деревья от вредителей. Они являются очень полезными птицами.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67045"/>
            <a:ext cx="7416825" cy="49423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228184" y="6165304"/>
            <a:ext cx="2695353" cy="369332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Желтоголовый Королёк</a:t>
            </a:r>
          </a:p>
        </p:txBody>
      </p:sp>
    </p:spTree>
    <p:extLst>
      <p:ext uri="{BB962C8B-B14F-4D97-AF65-F5344CB8AC3E}">
        <p14:creationId xmlns:p14="http://schemas.microsoft.com/office/powerpoint/2010/main" val="3375983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84976" cy="122899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Маленькая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сова несколько мельче галки. Может охотится днём. Особенно громко сыч кричит весной.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321872"/>
            <a:ext cx="5472607" cy="54726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7164288" y="6162037"/>
            <a:ext cx="1654877" cy="369332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Домовый сыч</a:t>
            </a:r>
          </a:p>
        </p:txBody>
      </p:sp>
    </p:spTree>
    <p:extLst>
      <p:ext uri="{BB962C8B-B14F-4D97-AF65-F5344CB8AC3E}">
        <p14:creationId xmlns:p14="http://schemas.microsoft.com/office/powerpoint/2010/main" val="2990286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84976" cy="122899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голове филина хорошо выражены «уши» - торчащие по бокам пучки перьев. Охотится обычно в сумерках и ночью. Филин заслуживает охраны как редкий вид, прекрасный памятник природы.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775" y="1606200"/>
            <a:ext cx="4318481" cy="525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7164288" y="6162037"/>
            <a:ext cx="888385" cy="369332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Филин</a:t>
            </a:r>
          </a:p>
        </p:txBody>
      </p:sp>
    </p:spTree>
    <p:extLst>
      <p:ext uri="{BB962C8B-B14F-4D97-AF65-F5344CB8AC3E}">
        <p14:creationId xmlns:p14="http://schemas.microsoft.com/office/powerpoint/2010/main" val="3706230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122899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Перелётная </a:t>
            </a:r>
            <a:r>
              <a:rPr lang="ru-RU" sz="2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птица. Гнездо строит в норе на обрывистых берегах водоёмов. На зимовку улетает в Африку.</a:t>
            </a:r>
            <a:endParaRPr lang="ru-RU" sz="27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12776"/>
            <a:ext cx="7404752" cy="53869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7164288" y="6162037"/>
            <a:ext cx="1380506" cy="369332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Зимородок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4102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171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Редкие птицы Тульского края</vt:lpstr>
      <vt:lpstr>Птицы – большие друзья человека</vt:lpstr>
      <vt:lpstr>Строит гнёзда вблизи поселений человека. Аист- красивая и полезная птица. Нуждается в охране и помощи человека.</vt:lpstr>
      <vt:lpstr>Беркут самый крупный среди орлов. Занесен в Красную книгу.</vt:lpstr>
      <vt:lpstr>Седой дятел защитник наших лесов, очень полезная птица. Скрытый, редко попадается на глаза.</vt:lpstr>
      <vt:lpstr>Самая маленькая птичка, встречающаяся в Тульской области. Весь день корольки пархают с ветки на ветку, очищая деревья от вредителей. Они являются очень полезными птицами.</vt:lpstr>
      <vt:lpstr>Маленькая сова несколько мельче галки. Может охотится днём. Особенно громко сыч кричит весной.</vt:lpstr>
      <vt:lpstr>На голове филина хорошо выражены «уши» - торчащие по бокам пучки перьев. Охотится обычно в сумерках и ночью. Филин заслуживает охраны как редкий вид, прекрасный памятник природы.</vt:lpstr>
      <vt:lpstr>Перелётная птица. Гнездо строит в норе на обрывистых берегах водоёмов. На зимовку улетает в Африку.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Редкие птицы Тульского края</dc:title>
  <dc:creator>Дмитрий</dc:creator>
  <cp:lastModifiedBy>Дмитрий</cp:lastModifiedBy>
  <cp:revision>6</cp:revision>
  <dcterms:created xsi:type="dcterms:W3CDTF">2014-11-12T16:29:44Z</dcterms:created>
  <dcterms:modified xsi:type="dcterms:W3CDTF">2014-11-12T17:07:27Z</dcterms:modified>
</cp:coreProperties>
</file>