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7" autoAdjust="0"/>
    <p:restoredTop sz="94660"/>
  </p:normalViewPr>
  <p:slideViewPr>
    <p:cSldViewPr>
      <p:cViewPr varScale="1">
        <p:scale>
          <a:sx n="87" d="100"/>
          <a:sy n="87" d="100"/>
        </p:scale>
        <p:origin x="15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8EC01-1585-4945-B78C-D8A434653AEA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CD361-406C-4A8A-AC16-192574F38C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308E-B7AF-4E56-95E1-7E34FDF8AF5B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18692-9F3D-482D-A470-F1F6054F60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A98AF-206E-41E7-B52B-33C213A8A08B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1BC7F-C941-43DF-B890-34D78CE89F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0E83F-D0D8-4B7D-919C-727B937C5759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A01F4-A485-46E5-B8FA-25DF940274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70AB7-67F1-49CA-BFD7-C27D822598E9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74BD6-1DE5-48CE-AFBE-6FBF6BB9FD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F267C-B88E-4783-8B55-595B354113D6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78978-CB64-495F-A292-22A104E403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8C6E3-DE93-40A3-820D-0C4B01DCA761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3EF71-23C2-43C1-AAC3-E940958C10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97A9B-EB10-476D-B2A5-30CE071D138B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B4395-E052-4AEA-A2A3-A9EF16C55A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D9055-D709-4695-8462-1F5D648ABD91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A730E-F023-40AC-A209-EEFED9A2CD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9A550-2343-49D1-A35A-3A2E91DE4126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FA40C-D545-48CE-89FF-70AD56267B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58C07-BC63-4FA4-A459-8813A4503D5B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5AB1F-8178-4009-930F-79428788B6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FCCECB-13AD-43D6-9A84-F9ECDEDB84D9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2BF8FD7-5CE7-4973-92E3-F226E7104C9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57356" y="642918"/>
            <a:ext cx="700092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Презентация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 </a:t>
            </a:r>
            <a:r>
              <a:rPr lang="ru-RU" sz="6000" b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 </a:t>
            </a:r>
            <a:r>
              <a:rPr lang="ru-RU" sz="6000" b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Физкультурой 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мы друзья».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Выполнили: Румянцева Е.М.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Булавина Е.И.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настя\школа\Раскраски\img_user_file_5a89819569bb9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7166"/>
            <a:ext cx="6715172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настя\школа\Раскраски\img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85728"/>
            <a:ext cx="6643734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571744"/>
            <a:ext cx="8229600" cy="1143000"/>
          </a:xfrm>
        </p:spPr>
        <p:txBody>
          <a:bodyPr/>
          <a:lstStyle/>
          <a:p>
            <a:r>
              <a:rPr lang="ru-RU" dirty="0" smtClean="0"/>
              <a:t>    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4000" dirty="0" smtClean="0"/>
              <a:t>Зимние виды спорта</a:t>
            </a:r>
            <a:endParaRPr lang="ru-RU" sz="4000" dirty="0"/>
          </a:p>
        </p:txBody>
      </p:sp>
      <p:pic>
        <p:nvPicPr>
          <p:cNvPr id="4099" name="Picture 3" descr="D:\настя\школа\Раскраски\slide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71612"/>
            <a:ext cx="7000924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D:\настя\школа\Раскраски\Slid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28604"/>
            <a:ext cx="692948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астя\школа\Раскраски\Slide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500042"/>
            <a:ext cx="7000924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астя\школа\Раскраски\stihi_sport00_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28"/>
            <a:ext cx="7000924" cy="6215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настя\школа\Раскраски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7618" y="536732"/>
            <a:ext cx="6858048" cy="609674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977618" y="565296"/>
            <a:ext cx="68580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Составь рассказ по картинке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настя\школа\Раскраски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332656"/>
            <a:ext cx="5087487" cy="3382096"/>
          </a:xfrm>
          <a:prstGeom prst="rect">
            <a:avLst/>
          </a:prstGeom>
          <a:noFill/>
        </p:spPr>
      </p:pic>
      <p:pic>
        <p:nvPicPr>
          <p:cNvPr id="8195" name="Picture 3" descr="D:\настя\школа\Раскраски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9" y="3501008"/>
            <a:ext cx="4949171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настя\школа\Раскраски\slide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57166"/>
            <a:ext cx="685804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настя\школа\Раскраски\sm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57166"/>
            <a:ext cx="692948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36609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28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Зимние виды спорта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Карягина ЕА</dc:creator>
  <cp:lastModifiedBy>user</cp:lastModifiedBy>
  <cp:revision>20</cp:revision>
  <dcterms:created xsi:type="dcterms:W3CDTF">2014-07-27T17:44:06Z</dcterms:created>
  <dcterms:modified xsi:type="dcterms:W3CDTF">2020-08-27T09:45:58Z</dcterms:modified>
</cp:coreProperties>
</file>