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9" r:id="rId5"/>
    <p:sldId id="260" r:id="rId6"/>
    <p:sldId id="261" r:id="rId7"/>
  </p:sldIdLst>
  <p:sldSz cx="12192000" cy="6858000"/>
  <p:notesSz cx="6858000" cy="9144000"/>
  <p:custDataLst>
    <p:tags r:id="rId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viewProps" Target="viewProps.xml" /><Relationship Id="rId11" Type="http://schemas.openxmlformats.org/officeDocument/2006/relationships/theme" Target="theme/theme1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tags" Target="tags/tag1.xml" /><Relationship Id="rId9" Type="http://schemas.openxmlformats.org/officeDocument/2006/relationships/presProps" Target="presProp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572092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217049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726253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482268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402674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280515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85574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708300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368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745698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68469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FD568-50D5-44DD-A9D4-005B72A194B7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872BBA-3367-47B4-A6C3-0C66344D8B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29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Relationship Id="rId2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Relationship Id="rId2" Type="http://schemas.openxmlformats.org/officeDocument/2006/relationships/image" Target="../media/image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accent1">
            <a:alpha val="1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3682" y="394852"/>
            <a:ext cx="6172200" cy="1650670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800" b="1" u="sng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PROJECT: </a:t>
            </a:r>
            <a:br>
              <a:rPr lang="en-US" sz="2800" b="1" smtClean="0">
                <a:solidFill>
                  <a:srgbClr val="7030A0"/>
                </a:solidFill>
                <a:latin typeface="Book Antiqua" panose="02040602050305030304" pitchFamily="18" charset="0"/>
              </a:rPr>
            </a:br>
            <a:r>
              <a:rPr lang="en-US" sz="2800" b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MY FAVOURITE </a:t>
            </a:r>
            <a:br>
              <a:rPr lang="en-US" sz="2800" b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2800" b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CARTOON </a:t>
            </a:r>
            <a:br>
              <a:rPr lang="en-US" sz="2800" b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</a:br>
            <a:r>
              <a:rPr lang="en-US" sz="2800" b="1" smtClean="0">
                <a:solidFill>
                  <a:schemeClr val="accent6">
                    <a:lumMod val="50000"/>
                  </a:schemeClr>
                </a:solidFill>
                <a:latin typeface="Book Antiqua" panose="02040602050305030304" pitchFamily="18" charset="0"/>
              </a:rPr>
              <a:t>CHARACTER.</a:t>
            </a:r>
            <a:endParaRPr lang="ru-RU" sz="2800" b="1">
              <a:solidFill>
                <a:schemeClr val="accent6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73682" y="2057400"/>
            <a:ext cx="6172200" cy="4873625"/>
          </a:xfrm>
        </p:spPr>
        <p:txBody>
          <a:bodyPr/>
          <a:lstStyle/>
          <a:p>
            <a:pPr algn="l"/>
            <a:endParaRPr lang="en-US" u="sng" smtClean="0">
              <a:latin typeface="Arial Rounded MT Bold" panose="020f0704030504030204" pitchFamily="34" charset="0"/>
            </a:endParaRPr>
          </a:p>
          <a:p>
            <a:pPr algn="l"/>
            <a:r>
              <a:rPr lang="en-US" u="sng" smtClean="0">
                <a:latin typeface="Arial Rounded MT Bold" panose="020f0704030504030204" pitchFamily="34" charset="0"/>
              </a:rPr>
              <a:t>Made by:</a:t>
            </a:r>
            <a:r>
              <a:rPr lang="en-US" smtClean="0">
                <a:latin typeface="Arial Rounded MT Bold" panose="020f0704030504030204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Anna Barykina</a:t>
            </a:r>
          </a:p>
          <a:p>
            <a:pPr algn="l"/>
            <a:r>
              <a:rPr lang="en-US" u="sng" smtClean="0">
                <a:latin typeface="Arial Rounded MT Bold" panose="020f0704030504030204" pitchFamily="34" charset="0"/>
              </a:rPr>
              <a:t>Grade:</a:t>
            </a:r>
            <a:r>
              <a:rPr lang="en-US" smtClean="0">
                <a:latin typeface="Arial Rounded MT Bold" panose="020f0704030504030204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5 G</a:t>
            </a:r>
          </a:p>
          <a:p>
            <a:pPr algn="l"/>
            <a:r>
              <a:rPr lang="en-US" u="sng" smtClean="0">
                <a:latin typeface="Arial Rounded MT Bold" panose="020f0704030504030204" pitchFamily="34" charset="0"/>
              </a:rPr>
              <a:t>School:</a:t>
            </a:r>
            <a:r>
              <a:rPr lang="en-US" smtClean="0">
                <a:latin typeface="Arial Rounded MT Bold" panose="020f0704030504030204" pitchFamily="34" charset="0"/>
              </a:rPr>
              <a:t> </a:t>
            </a:r>
            <a:r>
              <a:rPr lang="en-US" err="1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Sovetskiy Secondary School </a:t>
            </a:r>
            <a:r>
              <a:rPr lang="ru-RU" smtClean="0">
                <a:solidFill>
                  <a:srgbClr val="7030A0"/>
                </a:solidFill>
              </a:rPr>
              <a:t>№</a:t>
            </a:r>
            <a:r>
              <a:rPr lang="en-US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 2</a:t>
            </a:r>
          </a:p>
          <a:p>
            <a:pPr algn="l"/>
            <a:r>
              <a:rPr lang="en-US" u="sng" smtClean="0">
                <a:latin typeface="Arial Rounded MT Bold" panose="020f0704030504030204" pitchFamily="34" charset="0"/>
              </a:rPr>
              <a:t>Region:</a:t>
            </a:r>
            <a:r>
              <a:rPr lang="en-US" smtClean="0">
                <a:latin typeface="Arial Rounded MT Bold" panose="020f0704030504030204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KHMAO-Yugra</a:t>
            </a:r>
          </a:p>
          <a:p>
            <a:pPr algn="l"/>
            <a:r>
              <a:rPr lang="en-US" u="sng" smtClean="0">
                <a:latin typeface="Arial Rounded MT Bold" panose="020f0704030504030204" pitchFamily="34" charset="0"/>
              </a:rPr>
              <a:t>Country:</a:t>
            </a:r>
            <a:r>
              <a:rPr lang="en-US" smtClean="0">
                <a:latin typeface="Arial Rounded MT Bold" panose="020f0704030504030204" pitchFamily="34" charset="0"/>
              </a:rPr>
              <a:t> </a:t>
            </a:r>
            <a:r>
              <a:rPr lang="en-US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Russia</a:t>
            </a:r>
            <a:endParaRPr lang="ru-RU">
              <a:solidFill>
                <a:srgbClr val="7030A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73682" y="2539432"/>
            <a:ext cx="6172200" cy="3909559"/>
          </a:xfrm>
          <a:ln w="28575">
            <a:solidFill>
              <a:srgbClr val="002060"/>
            </a:solidFill>
          </a:ln>
        </p:spPr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399" y="154379"/>
            <a:ext cx="4572000" cy="6501740"/>
          </a:xfrm>
          <a:prstGeom prst="rect">
            <a:avLst/>
          </a:prstGeom>
          <a:ln w="28575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92838636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446" y="0"/>
            <a:ext cx="11303833" cy="1903751"/>
          </a:xfrm>
        </p:spPr>
        <p:txBody>
          <a:bodyPr/>
          <a:lstStyle/>
          <a:p>
            <a:pPr algn="ctr"/>
            <a:r>
              <a:rPr lang="en-US" smtClean="0"/>
              <a:t>The Wishbone family</a:t>
            </a:r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0318" y="1282036"/>
            <a:ext cx="7630088" cy="5396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291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This is a mother of the family. Her name is Emma.</a:t>
            </a:r>
            <a:br>
              <a:rPr lang="en-US" smtClean="0"/>
            </a:br>
            <a:r>
              <a:rPr lang="en-US" smtClean="0"/>
              <a:t>She is very beautiful. She turned into a vampire.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779941"/>
            <a:ext cx="6056026" cy="4037350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51142" y="3402079"/>
            <a:ext cx="6040858" cy="3179709"/>
          </a:xfrm>
          <a:prstGeom prst="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602657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199"/>
            <a:ext cx="3932237" cy="3065489"/>
          </a:xfrm>
        </p:spPr>
        <p:txBody>
          <a:bodyPr>
            <a:normAutofit/>
          </a:bodyPr>
          <a:lstStyle/>
          <a:p>
            <a:r>
              <a:rPr lang="en-US" smtClean="0"/>
              <a:t>This is a father of the family. His name is Frank. His very busy with his work. He turned into Frankenstein.</a:t>
            </a:r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087" b="22087"/>
          <a:stretch>
            <a:fillRect/>
          </a:stretch>
        </p:blipFill>
        <p:spPr>
          <a:xfrm>
            <a:off x="5153208" y="995363"/>
            <a:ext cx="6172200" cy="4873625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3990108"/>
            <a:ext cx="3649085" cy="1878879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576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This is a son of the family. His name is Max. He is very clever. He turned into a werewolf.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76040" y="-872285"/>
            <a:ext cx="5056918" cy="7148524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317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This is a daughter of a family. Her name is Fay. She is slim and nice. She turned into a mummy.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2087" b="22087"/>
          <a:stretch>
            <a:fillRect/>
          </a:stretch>
        </p:blipFill>
        <p:spPr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5182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diakov.net</Company>
  <PresentationFormat>Широкоэкранный</PresentationFormat>
  <Paragraphs>11</Paragraphs>
  <Slides>6</Slides>
  <Notes>0</Notes>
  <TotalTime>129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baseType="lpstr" size="7">
      <vt:lpstr>Тема Office</vt:lpstr>
      <vt:lpstr>PROJECT: MY FAVOURITE CARTOON CHARACTER.</vt:lpstr>
      <vt:lpstr>The Wishbone family</vt:lpstr>
      <vt:lpstr>This is a mother of the family. Her name is Emma.She is very beautiful. She turned into a vampire.</vt:lpstr>
      <vt:lpstr>This is a father of the family. His name is Frank. His very busy with his work. He turned into Frankenstein.</vt:lpstr>
      <vt:lpstr>This is a son of the family. His name is Max. He is very clever. He turned into a werewolf.</vt:lpstr>
      <vt:lpstr>This is a daughter of a family. Her name is Fay. She is slim and nice. She turned into a mummy.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The Wishbone</dc:title>
  <dc:creator>RePack by Diakov</dc:creator>
  <cp:lastModifiedBy>dp</cp:lastModifiedBy>
  <cp:revision>16</cp:revision>
  <dcterms:created xsi:type="dcterms:W3CDTF">2018-02-11T11:06:23Z</dcterms:created>
  <dcterms:modified xsi:type="dcterms:W3CDTF">2020-08-27T14:46:49Z</dcterms:modified>
</cp:coreProperties>
</file>