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63" r:id="rId6"/>
    <p:sldId id="259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ya-webdesign.com/images/dory-characters-png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44" y="2098128"/>
            <a:ext cx="7620000" cy="406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1" y="116632"/>
            <a:ext cx="87849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66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№41 Угол. Обозначение углов</a:t>
            </a:r>
            <a:endParaRPr lang="ru-RU" sz="6600" b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05309" y="0"/>
            <a:ext cx="1531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165304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закрепить навыки построения и обозначения углов.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132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fJts8ggo2LM/V2tMYYBDCCI/AAAAAAABAiY/ubLvI5_R9jUWiR2tezTqpZ1GvlJZ9wD6wCKgB/s1600/369c36d7d8f5d1fd8c4301416ff2413a7a25c7d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16931"/>
            <a:ext cx="3384376" cy="446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7468" y="239276"/>
            <a:ext cx="77829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342684" y="1844824"/>
            <a:ext cx="3023538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№ </a:t>
            </a:r>
            <a:r>
              <a:rPr lang="ru-RU" sz="2400" b="1" dirty="0" smtClean="0"/>
              <a:t>284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29310" y="2793992"/>
            <a:ext cx="2602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Cambria Math"/>
                <a:ea typeface="Cambria Math"/>
              </a:rPr>
              <a:t>⦟</a:t>
            </a:r>
            <a:r>
              <a:rPr lang="en-US" sz="2400" b="1" dirty="0" smtClean="0">
                <a:latin typeface="Cambria Math"/>
                <a:ea typeface="Cambria Math"/>
              </a:rPr>
              <a:t>OTF,    OTC,    CTF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3782184" y="3350260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№ </a:t>
            </a:r>
            <a:r>
              <a:rPr lang="ru-RU" sz="2400" b="1" dirty="0" smtClean="0"/>
              <a:t>286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46860" y="4018508"/>
            <a:ext cx="36263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Луч </a:t>
            </a:r>
            <a:r>
              <a:rPr lang="en-US" sz="2400" b="1" dirty="0" smtClean="0"/>
              <a:t>RP – </a:t>
            </a:r>
            <a:r>
              <a:rPr lang="ru-RU" sz="2400" b="1" dirty="0" smtClean="0"/>
              <a:t>сторону </a:t>
            </a:r>
            <a:r>
              <a:rPr lang="en-US" sz="2400" b="1" dirty="0" smtClean="0"/>
              <a:t>OC</a:t>
            </a:r>
          </a:p>
          <a:p>
            <a:r>
              <a:rPr lang="ru-RU" sz="2400" b="1" dirty="0" smtClean="0"/>
              <a:t>Луч </a:t>
            </a:r>
            <a:r>
              <a:rPr lang="en-US" sz="2400" b="1" dirty="0" smtClean="0"/>
              <a:t>FE – </a:t>
            </a:r>
            <a:r>
              <a:rPr lang="ru-RU" sz="2400" b="1" dirty="0" smtClean="0"/>
              <a:t>сторону </a:t>
            </a:r>
            <a:r>
              <a:rPr lang="en-US" sz="2400" b="1" dirty="0" smtClean="0"/>
              <a:t>OC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3402332" y="4739278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№ </a:t>
            </a:r>
            <a:r>
              <a:rPr lang="ru-RU" sz="2400" b="1" dirty="0" smtClean="0"/>
              <a:t>292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76332" y="5606832"/>
            <a:ext cx="3863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1) 512248    2)112432477</a:t>
            </a:r>
            <a:endParaRPr lang="ru-RU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914269" y="6237312"/>
            <a:ext cx="3877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Вопросы 1-3 стр. 74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953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vinilowcost.com/3471-thickbox_default/nemo-y-do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36812"/>
            <a:ext cx="460851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0"/>
            <a:ext cx="580447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Устно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364575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Корнем каких из следующих уравнений является  число 5:  </a:t>
            </a:r>
          </a:p>
          <a:p>
            <a:pPr marL="457200" indent="-457200">
              <a:buAutoNum type="arabicParenR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2х-3=7;                           4) х*х*х+25 = 150</a:t>
            </a:r>
          </a:p>
          <a:p>
            <a:pPr marL="457200" indent="-457200">
              <a:buAutoNum type="arabicParenR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Х+20 = 20+х;                 5) 0*х=10</a:t>
            </a:r>
          </a:p>
          <a:p>
            <a:pPr marL="457200" indent="-457200">
              <a:buAutoNum type="arabicParenR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36 – 3х = 20;                  6) х+12 = 22 - х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005064"/>
            <a:ext cx="39902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№4 У Пети и Миши было поровну конфет. Петя отдал Мише 8 конфет. На сколько конфет у Миши стало больше, чем у Пети?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29814" y="3356992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59142" y="3429000"/>
            <a:ext cx="1409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1, 2, 4, 6</a:t>
            </a:r>
            <a:endParaRPr lang="ru-RU" sz="2400" b="1" dirty="0"/>
          </a:p>
        </p:txBody>
      </p:sp>
      <p:sp>
        <p:nvSpPr>
          <p:cNvPr id="11" name="Овал 10"/>
          <p:cNvSpPr/>
          <p:nvPr/>
        </p:nvSpPr>
        <p:spPr>
          <a:xfrm>
            <a:off x="323528" y="6021288"/>
            <a:ext cx="172819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52856" y="6093296"/>
            <a:ext cx="3669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На 16 конфет больше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4078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8" grpId="0"/>
      <p:bldP spid="9" grpId="0" animBg="1"/>
      <p:bldP spid="10" grpId="0"/>
      <p:bldP spid="11" grpId="0" animBg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iskingdom.com/wp-content/uploads/2016/05/nemo-character-focus-f81b935d8e6c01406e877000fbb8ce1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09062"/>
            <a:ext cx="3784035" cy="358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0"/>
            <a:ext cx="8842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Обобщение и систематизация знаний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709062"/>
            <a:ext cx="5256584" cy="1452384"/>
          </a:xfrm>
          <a:prstGeom prst="cloudCallout">
            <a:avLst>
              <a:gd name="adj1" fmla="val -19900"/>
              <a:gd name="adj2" fmla="val 10453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Учебник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287, 288, 290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4035555" y="2161446"/>
            <a:ext cx="4856925" cy="12241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Рабочая тетрадь </a:t>
            </a:r>
          </a:p>
          <a:p>
            <a:pPr algn="ctr"/>
            <a:r>
              <a:rPr lang="ru-RU" sz="2400" b="1" dirty="0" smtClean="0"/>
              <a:t>№122, 123, 124</a:t>
            </a:r>
            <a:endParaRPr lang="ru-RU" sz="2400" b="1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862146"/>
            <a:ext cx="6265865" cy="1007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73" y="4869120"/>
            <a:ext cx="7396418" cy="1643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827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iskingdom.com/wp-content/uploads/2016/05/nemo-character-focus-f81b935d8e6c01406e877000fbb8ce1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09062"/>
            <a:ext cx="3784035" cy="3581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0"/>
            <a:ext cx="88429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Обобщение и систематизация знаний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709062"/>
            <a:ext cx="5256584" cy="1452384"/>
          </a:xfrm>
          <a:prstGeom prst="cloudCallout">
            <a:avLst>
              <a:gd name="adj1" fmla="val -19900"/>
              <a:gd name="adj2" fmla="val 10453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Учебник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287, 288, 290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4035555" y="2161446"/>
            <a:ext cx="4856925" cy="122413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Рабочая тетрадь </a:t>
            </a:r>
          </a:p>
          <a:p>
            <a:pPr algn="ctr"/>
            <a:r>
              <a:rPr lang="ru-RU" sz="2400" b="1" dirty="0" smtClean="0"/>
              <a:t>№122, 123, 124</a:t>
            </a:r>
            <a:endParaRPr lang="ru-RU" sz="2400" b="1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01008"/>
            <a:ext cx="5115613" cy="304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5021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g-fotki.yandex.ru/get/195419/200418627.1b3/0_190b64_5406c57e_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4046"/>
            <a:ext cx="23145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75134"/>
            <a:ext cx="59587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s://i.ya-webdesign.com/images/finding-dory-seasweed-and-coral-png-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945" y="4318920"/>
            <a:ext cx="3214535" cy="321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3528" y="5877272"/>
            <a:ext cx="53637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Повторение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№293, 295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6"/>
          <a:stretch/>
        </p:blipFill>
        <p:spPr bwMode="auto">
          <a:xfrm>
            <a:off x="4610922" y="1533490"/>
            <a:ext cx="3851619" cy="202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93348" y="783020"/>
            <a:ext cx="55691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№1 </a:t>
            </a:r>
            <a:r>
              <a:rPr lang="ru-RU" sz="2800" b="1" dirty="0" smtClean="0"/>
              <a:t>Запишите все углы, изображенные на рисунке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3555013"/>
            <a:ext cx="81390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№2 </a:t>
            </a:r>
            <a:r>
              <a:rPr lang="ru-RU" sz="2800" b="1" dirty="0" smtClean="0"/>
              <a:t>Начертите угол </a:t>
            </a:r>
            <a:r>
              <a:rPr lang="en-US" sz="2800" b="1" dirty="0" smtClean="0"/>
              <a:t>ADE </a:t>
            </a:r>
            <a:r>
              <a:rPr lang="ru-RU" sz="2800" b="1" dirty="0" smtClean="0"/>
              <a:t>и проведите лучи </a:t>
            </a:r>
            <a:r>
              <a:rPr lang="en-US" sz="2800" b="1" dirty="0" smtClean="0"/>
              <a:t>DC </a:t>
            </a:r>
            <a:r>
              <a:rPr lang="ru-RU" sz="2800" b="1" dirty="0" smtClean="0"/>
              <a:t>и </a:t>
            </a:r>
            <a:r>
              <a:rPr lang="en-US" sz="2800" b="1" dirty="0" smtClean="0"/>
              <a:t>DO </a:t>
            </a:r>
            <a:r>
              <a:rPr lang="ru-RU" sz="2800" b="1" dirty="0" smtClean="0"/>
              <a:t>между его сторонами. Запишите все образовавшиеся углы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4645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aterraencantada.com.br/site/assets/uploads/images/c3f86282ee171871d9178d18a7dc805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960" y="-459432"/>
            <a:ext cx="5414000" cy="541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31640" y="614591"/>
            <a:ext cx="2664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9680" y="1340768"/>
            <a:ext cx="48965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Продолжите высказывания об уроке.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 Я работал(а) на уроке на оценку … .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2. Задания на уроке были: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а) лёгкие; </a:t>
            </a: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б) трудные.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3732" y="4881354"/>
            <a:ext cx="44946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5589240"/>
            <a:ext cx="4457814" cy="796469"/>
          </a:xfrm>
          <a:prstGeom prst="clou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§ 11, № 289, 294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12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7" grpId="0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</TotalTime>
  <Words>249</Words>
  <Application>Microsoft Office PowerPoint</Application>
  <PresentationFormat>Экран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112</dc:creator>
  <cp:lastModifiedBy>112</cp:lastModifiedBy>
  <cp:revision>10</cp:revision>
  <dcterms:created xsi:type="dcterms:W3CDTF">2019-10-27T07:32:18Z</dcterms:created>
  <dcterms:modified xsi:type="dcterms:W3CDTF">2019-10-27T09:42:59Z</dcterms:modified>
</cp:coreProperties>
</file>