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71" r:id="rId3"/>
    <p:sldId id="257" r:id="rId4"/>
    <p:sldId id="258" r:id="rId5"/>
    <p:sldId id="260" r:id="rId6"/>
    <p:sldId id="267" r:id="rId7"/>
    <p:sldId id="261" r:id="rId8"/>
    <p:sldId id="262" r:id="rId9"/>
    <p:sldId id="272" r:id="rId10"/>
    <p:sldId id="269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15620"/>
    <p:restoredTop sz="94660"/>
  </p:normalViewPr>
  <p:slideViewPr>
    <p:cSldViewPr>
      <p:cViewPr>
        <p:scale>
          <a:sx n="66" d="100"/>
          <a:sy n="66" d="100"/>
        </p:scale>
        <p:origin x="-1272" y="-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BFC104-6C35-4183-8AA2-9B00907EE83F}" type="doc">
      <dgm:prSet loTypeId="urn:microsoft.com/office/officeart/2005/8/layout/target3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7FBA61A2-CCE3-4BF8-8B53-D2951AF38129}">
      <dgm:prSet>
        <dgm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pPr rtl="0"/>
          <a:r>
            <a:rPr lang="ru-RU" b="0" cap="none" spc="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1">
                  <a:lumMod val="8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rPr>
            <a:t>ГРИГОРЬЕВ</a:t>
          </a:r>
          <a:r>
            <a:rPr lang="ru-RU" b="0" dirty="0" smtClean="0"/>
            <a:t> </a:t>
          </a:r>
          <a:r>
            <a:rPr lang="ru-RU" b="0" dirty="0" smtClean="0">
              <a:solidFill>
                <a:schemeClr val="accent5">
                  <a:lumMod val="20000"/>
                  <a:lumOff val="80000"/>
                </a:schemeClr>
              </a:solidFill>
            </a:rPr>
            <a:t>АРХИП</a:t>
          </a:r>
          <a:endParaRPr lang="ru-RU" b="0" dirty="0">
            <a:solidFill>
              <a:schemeClr val="accent5">
                <a:lumMod val="20000"/>
                <a:lumOff val="80000"/>
              </a:schemeClr>
            </a:solidFill>
          </a:endParaRPr>
        </a:p>
      </dgm:t>
    </dgm:pt>
    <dgm:pt modelId="{117BA06F-77C2-4942-8B72-1DA82C08E69B}" type="parTrans" cxnId="{F95D54F6-AEE2-4EE8-B2EA-303348820856}">
      <dgm:prSet/>
      <dgm:spPr/>
      <dgm:t>
        <a:bodyPr/>
        <a:lstStyle/>
        <a:p>
          <a:endParaRPr lang="ru-RU"/>
        </a:p>
      </dgm:t>
    </dgm:pt>
    <dgm:pt modelId="{7DD6C7E2-0FFC-4642-A5BE-6AC78E9C9681}" type="sibTrans" cxnId="{F95D54F6-AEE2-4EE8-B2EA-303348820856}">
      <dgm:prSet/>
      <dgm:spPr/>
      <dgm:t>
        <a:bodyPr/>
        <a:lstStyle/>
        <a:p>
          <a:endParaRPr lang="ru-RU"/>
        </a:p>
      </dgm:t>
    </dgm:pt>
    <dgm:pt modelId="{D6CCC9DA-19AC-407D-ABDC-F43BF71AF394}" type="pres">
      <dgm:prSet presAssocID="{55BFC104-6C35-4183-8AA2-9B00907EE83F}" presName="Name0" presStyleCnt="0">
        <dgm:presLayoutVars>
          <dgm:chMax val="7"/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D983496-7CBD-46E2-A616-74C44E0F8999}" type="pres">
      <dgm:prSet presAssocID="{7FBA61A2-CCE3-4BF8-8B53-D2951AF38129}" presName="circle1" presStyleLbl="node1" presStyleIdx="0" presStyleCnt="1"/>
      <dgm:spPr/>
    </dgm:pt>
    <dgm:pt modelId="{83A5B3C1-216E-4149-9351-5D33AB1689C7}" type="pres">
      <dgm:prSet presAssocID="{7FBA61A2-CCE3-4BF8-8B53-D2951AF38129}" presName="space" presStyleCnt="0"/>
      <dgm:spPr/>
    </dgm:pt>
    <dgm:pt modelId="{B5634742-AA2C-423E-A0F3-3E4DE3E0813B}" type="pres">
      <dgm:prSet presAssocID="{7FBA61A2-CCE3-4BF8-8B53-D2951AF38129}" presName="rect1" presStyleLbl="alignAcc1" presStyleIdx="0" presStyleCnt="1" custScaleX="108885" custLinFactNeighborX="-1866"/>
      <dgm:spPr/>
      <dgm:t>
        <a:bodyPr/>
        <a:lstStyle/>
        <a:p>
          <a:endParaRPr lang="ru-RU"/>
        </a:p>
      </dgm:t>
    </dgm:pt>
    <dgm:pt modelId="{E2D4ACC2-2969-4721-889A-FC1BE20942A3}" type="pres">
      <dgm:prSet presAssocID="{7FBA61A2-CCE3-4BF8-8B53-D2951AF38129}" presName="rect1ParTxNoCh" presStyleLbl="alignAcc1" presStyleIdx="0" presStyleCnt="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DDEEA4-74A2-46EC-8FA6-889D5F1DEFCD}" type="presOf" srcId="{7FBA61A2-CCE3-4BF8-8B53-D2951AF38129}" destId="{E2D4ACC2-2969-4721-889A-FC1BE20942A3}" srcOrd="1" destOrd="0" presId="urn:microsoft.com/office/officeart/2005/8/layout/target3"/>
    <dgm:cxn modelId="{F95D54F6-AEE2-4EE8-B2EA-303348820856}" srcId="{55BFC104-6C35-4183-8AA2-9B00907EE83F}" destId="{7FBA61A2-CCE3-4BF8-8B53-D2951AF38129}" srcOrd="0" destOrd="0" parTransId="{117BA06F-77C2-4942-8B72-1DA82C08E69B}" sibTransId="{7DD6C7E2-0FFC-4642-A5BE-6AC78E9C9681}"/>
    <dgm:cxn modelId="{2AEDE3AA-BA34-4734-A009-E24CF76673F2}" type="presOf" srcId="{7FBA61A2-CCE3-4BF8-8B53-D2951AF38129}" destId="{B5634742-AA2C-423E-A0F3-3E4DE3E0813B}" srcOrd="0" destOrd="0" presId="urn:microsoft.com/office/officeart/2005/8/layout/target3"/>
    <dgm:cxn modelId="{DE1CC264-8029-4AFB-85FA-3C9D3E31133F}" type="presOf" srcId="{55BFC104-6C35-4183-8AA2-9B00907EE83F}" destId="{D6CCC9DA-19AC-407D-ABDC-F43BF71AF394}" srcOrd="0" destOrd="0" presId="urn:microsoft.com/office/officeart/2005/8/layout/target3"/>
    <dgm:cxn modelId="{79F85E08-7248-458A-8560-2B2C62AA2120}" type="presParOf" srcId="{D6CCC9DA-19AC-407D-ABDC-F43BF71AF394}" destId="{7D983496-7CBD-46E2-A616-74C44E0F8999}" srcOrd="0" destOrd="0" presId="urn:microsoft.com/office/officeart/2005/8/layout/target3"/>
    <dgm:cxn modelId="{562BD1BB-3207-463E-B80E-B465D37643CF}" type="presParOf" srcId="{D6CCC9DA-19AC-407D-ABDC-F43BF71AF394}" destId="{83A5B3C1-216E-4149-9351-5D33AB1689C7}" srcOrd="1" destOrd="0" presId="urn:microsoft.com/office/officeart/2005/8/layout/target3"/>
    <dgm:cxn modelId="{DD45C780-D3A8-47A0-BC27-F7A504ED6FF8}" type="presParOf" srcId="{D6CCC9DA-19AC-407D-ABDC-F43BF71AF394}" destId="{B5634742-AA2C-423E-A0F3-3E4DE3E0813B}" srcOrd="2" destOrd="0" presId="urn:microsoft.com/office/officeart/2005/8/layout/target3"/>
    <dgm:cxn modelId="{7C3FE408-E2AB-465A-8DFA-C200168BBCAF}" type="presParOf" srcId="{D6CCC9DA-19AC-407D-ABDC-F43BF71AF394}" destId="{E2D4ACC2-2969-4721-889A-FC1BE20942A3}" srcOrd="3" destOrd="0" presId="urn:microsoft.com/office/officeart/2005/8/layout/targe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target3">
  <dgm:title val=""/>
  <dgm:desc val=""/>
  <dgm:catLst>
    <dgm:cat type="relationship" pri="11000"/>
    <dgm:cat type="list" pri="22000"/>
    <dgm:cat type="convert" pri="4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2"/>
        <dgm:pt modelId="21"/>
        <dgm:pt modelId="22"/>
        <dgm:pt modelId="3"/>
        <dgm:pt modelId="31"/>
        <dgm:pt modelId="32"/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clrData>
  <dgm:layoutNode name="Name0">
    <dgm:varLst>
      <dgm:chMax val="7"/>
      <dgm:dir/>
      <dgm:animLvl val="lvl"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hoose name="Name3">
          <dgm:if name="Name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1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l" for="ch" forName="circle1"/>
              <dgm:constr type="ctrY" for="ch" forName="circle1" refType="h" fact="0.5"/>
              <dgm:constr type="l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l" for="ch" forName="rect1" refType="r" refFor="ch" refForName="space"/>
              <dgm:constr type="r" for="ch" forName="rect1" refType="w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l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l" for="ch" forName="rect2" refType="r" refFor="ch" refForName="space"/>
              <dgm:constr type="r" for="ch" forName="rect2" refType="w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l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l" for="ch" forName="rect3" refType="r" refFor="ch" refForName="space"/>
              <dgm:constr type="r" for="ch" forName="rect3" refType="w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l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l" for="ch" forName="rect4" refType="r" refFor="ch" refForName="space"/>
              <dgm:constr type="r" for="ch" forName="rect4" refType="w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l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l" for="ch" forName="rect5" refType="r" refFor="ch" refForName="space"/>
              <dgm:constr type="r" for="ch" forName="rect5" refType="w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l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l" for="ch" forName="rect6" refType="r" refFor="ch" refForName="space"/>
              <dgm:constr type="r" for="ch" forName="rect6" refType="w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l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l" for="ch" forName="rect7" refType="r" refFor="ch" refForName="space"/>
              <dgm:constr type="r" for="ch" forName="rect7" refType="w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l" for="ch" forName="rect7ParTx" refType="r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l" for="ch" forName="rect7ChTx" refType="r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l" for="ch" forName="rect7ParTxNoCh" refType="r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l" for="ch" forName="rect1ParTx" refType="r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l" for="ch" forName="rect1ChTx" refType="r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l" for="ch" forName="rect1ParTxNoCh" refType="r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l" for="ch" forName="rect2ParTx" refType="r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l" for="ch" forName="rect2ChTx" refType="r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l" for="ch" forName="rect2ParTxNoCh" refType="r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l" for="ch" forName="rect3ParTx" refType="r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l" for="ch" forName="rect3ChTx" refType="r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l" for="ch" forName="rect3ParTxNoCh" refType="r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l" for="ch" forName="rect4ParTx" refType="r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l" for="ch" forName="rect4ChTx" refType="r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l" for="ch" forName="rect4ParTxNoCh" refType="r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l" for="ch" forName="rect5ParTx" refType="r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l" for="ch" forName="rect5ChTx" refType="r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l" for="ch" forName="rect5ParTxNoCh" refType="r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l" for="ch" forName="rect6ParTx" refType="r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l" for="ch" forName="rect6ChTx" refType="r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l" for="ch" forName="rect6ParTxNoCh" refType="r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11">
            <dgm:constrLst/>
          </dgm:else>
        </dgm:choose>
      </dgm:if>
      <dgm:else name="Name12">
        <dgm:choose name="Name13">
          <dgm:if name="Name14" axis="ch" ptType="node" func="cnt" op="equ" val="1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b" refFor="ch" refForName="rect1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b" refFor="ch" refForName="rect1"/>
              <dgm:constr type="primFontSz" for="ch" op="equ" val="65"/>
              <dgm:constr type="secFontSz" for="ch" op="equ" val="65"/>
            </dgm:constrLst>
          </dgm:if>
          <dgm:if name="Name15" axis="ch" ptType="node" func="cnt" op="equ" val="2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5"/>
              <dgm:constr type="hOff" for="ch" forName="circle2" refType="h" refFor="ch" refForName="vertSpace2" fact="-0.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b" refFor="ch" refForName="rect2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b" refFor="ch" refForName="rect2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primFontSz" for="ch" op="equ" val="65"/>
              <dgm:constr type="secFontSz" for="ch" op="equ" val="65"/>
            </dgm:constrLst>
          </dgm:if>
          <dgm:if name="Name16" axis="ch" ptType="node" func="cnt" op="equ" val="3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66667"/>
              <dgm:constr type="hOff" for="ch" forName="circle2" refType="h" refFor="ch" refForName="vertSpace2" fact="-0.33333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33333"/>
              <dgm:constr type="hOff" for="ch" forName="circle3" refType="h" refFor="ch" refForName="vertSpace2" fact="-0.66667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b" refFor="ch" refForName="rect3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b" refFor="ch" refForName="rect3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primFontSz" for="ch" op="equ" val="65"/>
              <dgm:constr type="secFontSz" for="ch" op="equ" val="65"/>
            </dgm:constrLst>
          </dgm:if>
          <dgm:if name="Name17" axis="ch" ptType="node" func="cnt" op="equ" val="4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75"/>
              <dgm:constr type="hOff" for="ch" forName="circle2" refType="h" refFor="ch" refForName="vertSpace2" fact="-0.25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5"/>
              <dgm:constr type="hOff" for="ch" forName="circle3" refType="h" refFor="ch" refForName="vertSpace2" fact="-0.5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25"/>
              <dgm:constr type="hOff" for="ch" forName="circle4" refType="h" refFor="ch" refForName="vertSpace2" fact="-0.7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b" refFor="ch" refForName="rect4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b" refFor="ch" refForName="rect4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primFontSz" for="ch" op="equ" val="65"/>
              <dgm:constr type="secFontSz" for="ch" op="equ" val="65"/>
            </dgm:constrLst>
          </dgm:if>
          <dgm:if name="Name18" axis="ch" ptType="node" func="cnt" op="equ" val="5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"/>
              <dgm:constr type="hOff" for="ch" forName="circle2" refType="h" refFor="ch" refForName="vertSpace2" fact="-0.2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"/>
              <dgm:constr type="hOff" for="ch" forName="circle3" refType="h" refFor="ch" refForName="vertSpace2" fact="-0.4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4"/>
              <dgm:constr type="hOff" for="ch" forName="circle4" refType="h" refFor="ch" refForName="vertSpace2" fact="-0.6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2"/>
              <dgm:constr type="hOff" for="ch" forName="circle5" refType="h" refFor="ch" refForName="vertSpace2" fact="-0.8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b" refFor="ch" refForName="rect5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b" refFor="ch" refForName="rect5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primFontSz" for="ch" op="equ" val="65"/>
              <dgm:constr type="secFontSz" for="ch" op="equ" val="65"/>
            </dgm:constrLst>
          </dgm:if>
          <dgm:if name="Name19" axis="ch" ptType="node" func="cnt" op="equ" val="6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3333"/>
              <dgm:constr type="hOff" for="ch" forName="circle2" refType="h" refFor="ch" refForName="vertSpace2" fact="-0.16667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66667"/>
              <dgm:constr type="hOff" for="ch" forName="circle3" refType="h" refFor="ch" refForName="vertSpace2" fact="-0.33333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"/>
              <dgm:constr type="hOff" for="ch" forName="circle4" refType="h" refFor="ch" refForName="vertSpace2" fact="-0.5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33333"/>
              <dgm:constr type="hOff" for="ch" forName="circle5" refType="h" refFor="ch" refForName="vertSpace2" fact="-0.66667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16667"/>
              <dgm:constr type="hOff" for="ch" forName="circle6" refType="h" refFor="ch" refForName="vertSpace2" fact="-0.83333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b" refFor="ch" refForName="rect6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b" refFor="ch" refForName="rect6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primFontSz" for="ch" op="equ" val="65"/>
              <dgm:constr type="secFontSz" for="ch" op="equ" val="65"/>
            </dgm:constrLst>
          </dgm:if>
          <dgm:if name="Name20" axis="ch" ptType="node" func="cnt" op="gte" val="7">
            <dgm:constrLst>
              <dgm:constr type="userA" refType="w" fact="0.3"/>
              <dgm:constr type="w" for="ch" forName="circle1" refType="userA" fact="2"/>
              <dgm:constr type="h" for="ch" forName="circle1" refType="w" refFor="ch" refForName="circle1" op="equ"/>
              <dgm:constr type="r" for="ch" forName="circle1" refType="w"/>
              <dgm:constr type="ctrY" for="ch" forName="circle1" refType="h" fact="0.5"/>
              <dgm:constr type="r" for="ch" forName="space" refType="ctrX" refFor="ch" refForName="circle1"/>
              <dgm:constr type="w" for="ch" forName="space"/>
              <dgm:constr type="h" for="ch" forName="space" refType="h" refFor="ch" refForName="circle1"/>
              <dgm:constr type="b" for="ch" forName="space" refType="b" refFor="ch" refForName="circle1"/>
              <dgm:constr type="r" for="ch" forName="rect1" refType="l" refFor="ch" refForName="space"/>
              <dgm:constr type="l" for="ch" forName="rect1"/>
              <dgm:constr type="h" for="ch" forName="rect1" refType="h" refFor="ch" refForName="circle1"/>
              <dgm:constr type="b" for="ch" forName="rect1" refType="b" refFor="ch" refForName="circle1"/>
              <dgm:constr type="l" for="ch" forName="vertSpace2"/>
              <dgm:constr type="w" for="ch" forName="vertSpace2" refType="w"/>
              <dgm:constr type="h" for="ch" forName="vertSpace2" refType="h" refFor="ch" refForName="circle1" fact="0.05"/>
              <dgm:constr type="b" for="ch" forName="vertSpace2" refType="b" refFor="ch" refForName="circle1"/>
              <dgm:constr type="ctrX" for="ch" forName="circle2" refType="r" refFor="ch" refForName="space"/>
              <dgm:constr type="h" for="ch" forName="circle2" refType="h" refFor="ch" refForName="circle1" fact="0.85714"/>
              <dgm:constr type="hOff" for="ch" forName="circle2" refType="h" refFor="ch" refForName="vertSpace2" fact="-0.14286"/>
              <dgm:constr type="w" for="ch" forName="circle2" refType="h" refFor="ch" refForName="circle2" op="equ"/>
              <dgm:constr type="wOff" for="ch" forName="circle2" refType="hOff" refFor="ch" refForName="circle2" op="equ"/>
              <dgm:constr type="b" for="ch" forName="circle2" refType="t" refFor="ch" refForName="vertSpace2"/>
              <dgm:constr type="r" for="ch" forName="rect2" refType="l" refFor="ch" refForName="space"/>
              <dgm:constr type="l" for="ch" forName="rect2"/>
              <dgm:constr type="h" for="ch" forName="rect2" refType="h" refFor="ch" refForName="circle2"/>
              <dgm:constr type="hOff" for="ch" forName="rect2" refType="hOff" refFor="ch" refForName="circle2"/>
              <dgm:constr type="b" for="ch" forName="rect2" refType="b" refFor="ch" refForName="circle2"/>
              <dgm:constr type="l" for="ch" forName="vertSpace3"/>
              <dgm:constr type="w" for="ch" forName="vertSpace3" refType="w"/>
              <dgm:constr type="h" for="ch" forName="vertSpace3" refType="h" refFor="ch" refForName="vertSpace2"/>
              <dgm:constr type="b" for="ch" forName="vertSpace3" refType="t" refFor="ch" refForName="vertSpace2"/>
              <dgm:constr type="ctrX" for="ch" forName="circle3" refType="r" refFor="ch" refForName="space"/>
              <dgm:constr type="h" for="ch" forName="circle3" refType="h" refFor="ch" refForName="circle1" fact="0.71429"/>
              <dgm:constr type="hOff" for="ch" forName="circle3" refType="h" refFor="ch" refForName="vertSpace2" fact="-0.28571"/>
              <dgm:constr type="w" for="ch" forName="circle3" refType="h" refFor="ch" refForName="circle3" op="equ"/>
              <dgm:constr type="wOff" for="ch" forName="circle3" refType="hOff" refFor="ch" refForName="circle3" op="equ"/>
              <dgm:constr type="b" for="ch" forName="circle3" refType="t" refFor="ch" refForName="vertSpace3"/>
              <dgm:constr type="r" for="ch" forName="rect3" refType="l" refFor="ch" refForName="space"/>
              <dgm:constr type="l" for="ch" forName="rect3"/>
              <dgm:constr type="h" for="ch" forName="rect3" refType="h" refFor="ch" refForName="circle3"/>
              <dgm:constr type="hOff" for="ch" forName="rect3" refType="hOff" refFor="ch" refForName="circle3"/>
              <dgm:constr type="b" for="ch" forName="rect3" refType="b" refFor="ch" refForName="circle3"/>
              <dgm:constr type="l" for="ch" forName="vertSpace4"/>
              <dgm:constr type="w" for="ch" forName="vertSpace4" refType="w"/>
              <dgm:constr type="h" for="ch" forName="vertSpace4" refType="h" refFor="ch" refForName="vertSpace3"/>
              <dgm:constr type="b" for="ch" forName="vertSpace4" refType="t" refFor="ch" refForName="vertSpace3"/>
              <dgm:constr type="ctrX" for="ch" forName="circle4" refType="r" refFor="ch" refForName="space"/>
              <dgm:constr type="h" for="ch" forName="circle4" refType="h" refFor="ch" refForName="circle1" fact="0.57143"/>
              <dgm:constr type="hOff" for="ch" forName="circle4" refType="h" refFor="ch" refForName="vertSpace2" fact="-0.42857"/>
              <dgm:constr type="w" for="ch" forName="circle4" refType="h" refFor="ch" refForName="circle4" op="equ"/>
              <dgm:constr type="wOff" for="ch" forName="circle4" refType="hOff" refFor="ch" refForName="circle4" op="equ"/>
              <dgm:constr type="b" for="ch" forName="circle4" refType="t" refFor="ch" refForName="vertSpace4"/>
              <dgm:constr type="r" for="ch" forName="rect4" refType="l" refFor="ch" refForName="space"/>
              <dgm:constr type="l" for="ch" forName="rect4"/>
              <dgm:constr type="h" for="ch" forName="rect4" refType="h" refFor="ch" refForName="circle4"/>
              <dgm:constr type="hOff" for="ch" forName="rect4" refType="hOff" refFor="ch" refForName="circle4"/>
              <dgm:constr type="b" for="ch" forName="rect4" refType="b" refFor="ch" refForName="circle4"/>
              <dgm:constr type="l" for="ch" forName="vertSpace5"/>
              <dgm:constr type="w" for="ch" forName="vertSpace5" refType="w"/>
              <dgm:constr type="h" for="ch" forName="vertSpace5" refType="h" refFor="ch" refForName="vertSpace4"/>
              <dgm:constr type="b" for="ch" forName="vertSpace5" refType="t" refFor="ch" refForName="vertSpace4"/>
              <dgm:constr type="ctrX" for="ch" forName="circle5" refType="r" refFor="ch" refForName="space"/>
              <dgm:constr type="h" for="ch" forName="circle5" refType="h" refFor="ch" refForName="circle1" fact="0.42857"/>
              <dgm:constr type="hOff" for="ch" forName="circle5" refType="h" refFor="ch" refForName="vertSpace2" fact="-0.57143"/>
              <dgm:constr type="w" for="ch" forName="circle5" refType="h" refFor="ch" refForName="circle5" op="equ"/>
              <dgm:constr type="wOff" for="ch" forName="circle5" refType="hOff" refFor="ch" refForName="circle5" op="equ"/>
              <dgm:constr type="b" for="ch" forName="circle5" refType="t" refFor="ch" refForName="vertSpace5"/>
              <dgm:constr type="r" for="ch" forName="rect5" refType="l" refFor="ch" refForName="space"/>
              <dgm:constr type="l" for="ch" forName="rect5"/>
              <dgm:constr type="h" for="ch" forName="rect5" refType="h" refFor="ch" refForName="circle5"/>
              <dgm:constr type="hOff" for="ch" forName="rect5" refType="hOff" refFor="ch" refForName="circle5"/>
              <dgm:constr type="b" for="ch" forName="rect5" refType="b" refFor="ch" refForName="circle5"/>
              <dgm:constr type="l" for="ch" forName="vertSpace6"/>
              <dgm:constr type="w" for="ch" forName="vertSpace6" refType="w"/>
              <dgm:constr type="h" for="ch" forName="vertSpace6" refType="h" refFor="ch" refForName="vertSpace5"/>
              <dgm:constr type="b" for="ch" forName="vertSpace6" refType="t" refFor="ch" refForName="vertSpace5"/>
              <dgm:constr type="ctrX" for="ch" forName="circle6" refType="r" refFor="ch" refForName="space"/>
              <dgm:constr type="h" for="ch" forName="circle6" refType="h" refFor="ch" refForName="circle1" fact="0.28571"/>
              <dgm:constr type="hOff" for="ch" forName="circle6" refType="h" refFor="ch" refForName="vertSpace2" fact="-0.71429"/>
              <dgm:constr type="w" for="ch" forName="circle6" refType="h" refFor="ch" refForName="circle6" op="equ"/>
              <dgm:constr type="wOff" for="ch" forName="circle6" refType="hOff" refFor="ch" refForName="circle6" op="equ"/>
              <dgm:constr type="b" for="ch" forName="circle6" refType="t" refFor="ch" refForName="vertSpace6"/>
              <dgm:constr type="r" for="ch" forName="rect6" refType="l" refFor="ch" refForName="space"/>
              <dgm:constr type="l" for="ch" forName="rect6"/>
              <dgm:constr type="h" for="ch" forName="rect6" refType="h" refFor="ch" refForName="circle6"/>
              <dgm:constr type="hOff" for="ch" forName="rect6" refType="hOff" refFor="ch" refForName="circle6"/>
              <dgm:constr type="b" for="ch" forName="rect6" refType="b" refFor="ch" refForName="circle6"/>
              <dgm:constr type="l" for="ch" forName="vertSpace7"/>
              <dgm:constr type="w" for="ch" forName="vertSpace7" refType="w"/>
              <dgm:constr type="h" for="ch" forName="vertSpace7" refType="h" refFor="ch" refForName="vertSpace6"/>
              <dgm:constr type="b" for="ch" forName="vertSpace7" refType="t" refFor="ch" refForName="vertSpace6"/>
              <dgm:constr type="ctrX" for="ch" forName="circle7" refType="r" refFor="ch" refForName="space"/>
              <dgm:constr type="h" for="ch" forName="circle7" refType="h" refFor="ch" refForName="circle1" fact="0.14286"/>
              <dgm:constr type="hOff" for="ch" forName="circle7" refType="h" refFor="ch" refForName="vertSpace2" fact="-0.85714"/>
              <dgm:constr type="w" for="ch" forName="circle7" refType="h" refFor="ch" refForName="circle7" op="equ"/>
              <dgm:constr type="wOff" for="ch" forName="circle7" refType="hOff" refFor="ch" refForName="circle7" op="equ"/>
              <dgm:constr type="b" for="ch" forName="circle7" refType="t" refFor="ch" refForName="vertSpace7"/>
              <dgm:constr type="r" for="ch" forName="rect7" refType="l" refFor="ch" refForName="space"/>
              <dgm:constr type="l" for="ch" forName="rect7"/>
              <dgm:constr type="h" for="ch" forName="rect7" refType="h" refFor="ch" refForName="circle7"/>
              <dgm:constr type="hOff" for="ch" forName="rect7" refType="hOff" refFor="ch" refForName="circle7"/>
              <dgm:constr type="b" for="ch" forName="rect7" refType="b" refFor="ch" refForName="circle7"/>
              <dgm:constr type="r" for="ch" forName="rect7ParTx" refType="l" refFor="ch" refForName="space"/>
              <dgm:constr type="w" for="ch" forName="rect7ParTx" refType="w" refFor="ch" refForName="rect7" fact="0.5"/>
              <dgm:constr type="t" for="ch" forName="rect7ParTx" refType="t" refFor="ch" refForName="rect7"/>
              <dgm:constr type="b" for="ch" forName="rect7ParTx" refType="b" refFor="ch" refForName="rect7"/>
              <dgm:constr type="r" for="ch" forName="rect7ChTx" refType="l" refFor="ch" refForName="rect7ParTx"/>
              <dgm:constr type="w" for="ch" forName="rect7ChTx" refType="w" refFor="ch" refForName="rect7ParTx"/>
              <dgm:constr type="t" for="ch" forName="rect7ChTx" refType="t" refFor="ch" refForName="rect7ParTx"/>
              <dgm:constr type="b" for="ch" forName="rect7ChTx" refType="b" refFor="ch" refForName="rect7ParTx"/>
              <dgm:constr type="r" for="ch" forName="rect7ParTxNoCh" refType="l" refFor="ch" refForName="space"/>
              <dgm:constr type="w" for="ch" forName="rect7ParTxNoCh" refType="w" refFor="ch" refForName="rect7"/>
              <dgm:constr type="t" for="ch" forName="rect7ParTxNoCh" refType="t" refFor="ch" refForName="rect7"/>
              <dgm:constr type="b" for="ch" forName="rect7ParTxNoCh" refType="b" refFor="ch" refForName="rect7"/>
              <dgm:constr type="r" for="ch" forName="rect1ParTx" refType="l" refFor="ch" refForName="space"/>
              <dgm:constr type="w" for="ch" forName="rect1ParTx" refType="w" refFor="ch" refForName="rect1" fact="0.5"/>
              <dgm:constr type="t" for="ch" forName="rect1ParTx" refType="t" refFor="ch" refForName="rect1"/>
              <dgm:constr type="b" for="ch" forName="rect1ParTx" refType="t" refFor="ch" refForName="rect2"/>
              <dgm:constr type="r" for="ch" forName="rect1ChTx" refType="l" refFor="ch" refForName="rect1ParTx"/>
              <dgm:constr type="w" for="ch" forName="rect1ChTx" refType="w" refFor="ch" refForName="rect1ParTx"/>
              <dgm:constr type="t" for="ch" forName="rect1ChTx" refType="t" refFor="ch" refForName="rect1ParTx"/>
              <dgm:constr type="b" for="ch" forName="rect1ChTx" refType="b" refFor="ch" refForName="rect1ParTx"/>
              <dgm:constr type="r" for="ch" forName="rect1ParTxNoCh" refType="l" refFor="ch" refForName="space"/>
              <dgm:constr type="w" for="ch" forName="rect1ParTxNoCh" refType="w" refFor="ch" refForName="rect1"/>
              <dgm:constr type="t" for="ch" forName="rect1ParTxNoCh" refType="t" refFor="ch" refForName="rect1"/>
              <dgm:constr type="b" for="ch" forName="rect1ParTxNoCh" refType="t" refFor="ch" refForName="rect2"/>
              <dgm:constr type="r" for="ch" forName="rect2ParTx" refType="l" refFor="ch" refForName="space"/>
              <dgm:constr type="w" for="ch" forName="rect2ParTx" refType="w" refFor="ch" refForName="rect2" fact="0.5"/>
              <dgm:constr type="t" for="ch" forName="rect2ParTx" refType="t" refFor="ch" refForName="rect2"/>
              <dgm:constr type="b" for="ch" forName="rect2ParTx" refType="t" refFor="ch" refForName="rect3"/>
              <dgm:constr type="r" for="ch" forName="rect2ChTx" refType="l" refFor="ch" refForName="rect2ParTx"/>
              <dgm:constr type="w" for="ch" forName="rect2ChTx" refType="w" refFor="ch" refForName="rect2ParTx"/>
              <dgm:constr type="t" for="ch" forName="rect2ChTx" refType="t" refFor="ch" refForName="rect2ParTx"/>
              <dgm:constr type="b" for="ch" forName="rect2ChTx" refType="b" refFor="ch" refForName="rect2ParTx"/>
              <dgm:constr type="r" for="ch" forName="rect2ParTxNoCh" refType="l" refFor="ch" refForName="space"/>
              <dgm:constr type="w" for="ch" forName="rect2ParTxNoCh" refType="w" refFor="ch" refForName="rect2"/>
              <dgm:constr type="t" for="ch" forName="rect2ParTxNoCh" refType="t" refFor="ch" refForName="rect2"/>
              <dgm:constr type="b" for="ch" forName="rect2ParTxNoCh" refType="t" refFor="ch" refForName="rect3"/>
              <dgm:constr type="r" for="ch" forName="rect3ParTx" refType="l" refFor="ch" refForName="space"/>
              <dgm:constr type="w" for="ch" forName="rect3ParTx" refType="w" refFor="ch" refForName="rect3" fact="0.5"/>
              <dgm:constr type="t" for="ch" forName="rect3ParTx" refType="t" refFor="ch" refForName="rect3"/>
              <dgm:constr type="b" for="ch" forName="rect3ParTx" refType="t" refFor="ch" refForName="rect4"/>
              <dgm:constr type="r" for="ch" forName="rect3ChTx" refType="l" refFor="ch" refForName="rect3ParTx"/>
              <dgm:constr type="w" for="ch" forName="rect3ChTx" refType="w" refFor="ch" refForName="rect3ParTx"/>
              <dgm:constr type="t" for="ch" forName="rect3ChTx" refType="t" refFor="ch" refForName="rect3ParTx"/>
              <dgm:constr type="b" for="ch" forName="rect3ChTx" refType="b" refFor="ch" refForName="rect3ParTx"/>
              <dgm:constr type="r" for="ch" forName="rect3ParTxNoCh" refType="l" refFor="ch" refForName="space"/>
              <dgm:constr type="w" for="ch" forName="rect3ParTxNoCh" refType="w" refFor="ch" refForName="rect3"/>
              <dgm:constr type="t" for="ch" forName="rect3ParTxNoCh" refType="t" refFor="ch" refForName="rect3"/>
              <dgm:constr type="b" for="ch" forName="rect3ParTxNoCh" refType="t" refFor="ch" refForName="rect4"/>
              <dgm:constr type="r" for="ch" forName="rect4ParTx" refType="l" refFor="ch" refForName="space"/>
              <dgm:constr type="w" for="ch" forName="rect4ParTx" refType="w" refFor="ch" refForName="rect4" fact="0.5"/>
              <dgm:constr type="t" for="ch" forName="rect4ParTx" refType="t" refFor="ch" refForName="rect4"/>
              <dgm:constr type="b" for="ch" forName="rect4ParTx" refType="t" refFor="ch" refForName="rect5"/>
              <dgm:constr type="r" for="ch" forName="rect4ChTx" refType="l" refFor="ch" refForName="rect4ParTx"/>
              <dgm:constr type="w" for="ch" forName="rect4ChTx" refType="w" refFor="ch" refForName="rect4ParTx"/>
              <dgm:constr type="t" for="ch" forName="rect4ChTx" refType="t" refFor="ch" refForName="rect4ParTx"/>
              <dgm:constr type="b" for="ch" forName="rect4ChTx" refType="b" refFor="ch" refForName="rect4ParTx"/>
              <dgm:constr type="r" for="ch" forName="rect4ParTxNoCh" refType="l" refFor="ch" refForName="space"/>
              <dgm:constr type="w" for="ch" forName="rect4ParTxNoCh" refType="w" refFor="ch" refForName="rect4"/>
              <dgm:constr type="t" for="ch" forName="rect4ParTxNoCh" refType="t" refFor="ch" refForName="rect4"/>
              <dgm:constr type="b" for="ch" forName="rect4ParTxNoCh" refType="t" refFor="ch" refForName="rect5"/>
              <dgm:constr type="r" for="ch" forName="rect5ParTx" refType="l" refFor="ch" refForName="space"/>
              <dgm:constr type="w" for="ch" forName="rect5ParTx" refType="w" refFor="ch" refForName="rect5" fact="0.5"/>
              <dgm:constr type="t" for="ch" forName="rect5ParTx" refType="t" refFor="ch" refForName="rect5"/>
              <dgm:constr type="b" for="ch" forName="rect5ParTx" refType="t" refFor="ch" refForName="rect6"/>
              <dgm:constr type="r" for="ch" forName="rect5ChTx" refType="l" refFor="ch" refForName="rect5ParTx"/>
              <dgm:constr type="w" for="ch" forName="rect5ChTx" refType="w" refFor="ch" refForName="rect5ParTx"/>
              <dgm:constr type="t" for="ch" forName="rect5ChTx" refType="t" refFor="ch" refForName="rect5ParTx"/>
              <dgm:constr type="b" for="ch" forName="rect5ChTx" refType="b" refFor="ch" refForName="rect5ParTx"/>
              <dgm:constr type="r" for="ch" forName="rect5ParTxNoCh" refType="l" refFor="ch" refForName="space"/>
              <dgm:constr type="w" for="ch" forName="rect5ParTxNoCh" refType="w" refFor="ch" refForName="rect5"/>
              <dgm:constr type="t" for="ch" forName="rect5ParTxNoCh" refType="t" refFor="ch" refForName="rect5"/>
              <dgm:constr type="b" for="ch" forName="rect5ParTxNoCh" refType="t" refFor="ch" refForName="rect6"/>
              <dgm:constr type="r" for="ch" forName="rect6ParTx" refType="l" refFor="ch" refForName="space"/>
              <dgm:constr type="w" for="ch" forName="rect6ParTx" refType="w" refFor="ch" refForName="rect6" fact="0.5"/>
              <dgm:constr type="t" for="ch" forName="rect6ParTx" refType="t" refFor="ch" refForName="rect6"/>
              <dgm:constr type="b" for="ch" forName="rect6ParTx" refType="t" refFor="ch" refForName="rect7"/>
              <dgm:constr type="r" for="ch" forName="rect6ChTx" refType="l" refFor="ch" refForName="rect6ParTx"/>
              <dgm:constr type="w" for="ch" forName="rect6ChTx" refType="w" refFor="ch" refForName="rect6ParTx"/>
              <dgm:constr type="t" for="ch" forName="rect6ChTx" refType="t" refFor="ch" refForName="rect6ParTx"/>
              <dgm:constr type="b" for="ch" forName="rect6ChTx" refType="b" refFor="ch" refForName="rect6ParTx"/>
              <dgm:constr type="r" for="ch" forName="rect6ParTxNoCh" refType="l" refFor="ch" refForName="space"/>
              <dgm:constr type="w" for="ch" forName="rect6ParTxNoCh" refType="w" refFor="ch" refForName="rect6"/>
              <dgm:constr type="t" for="ch" forName="rect6ParTxNoCh" refType="t" refFor="ch" refForName="rect6"/>
              <dgm:constr type="b" for="ch" forName="rect6ParTxNoCh" refType="t" refFor="ch" refForName="rect7"/>
              <dgm:constr type="primFontSz" for="ch" op="equ" val="65"/>
              <dgm:constr type="secFontSz" for="ch" op="equ" val="65"/>
            </dgm:constrLst>
          </dgm:if>
          <dgm:else name="Name21">
            <dgm:constrLst/>
          </dgm:else>
        </dgm:choose>
      </dgm:else>
    </dgm:choose>
    <dgm:ruleLst/>
    <dgm:forEach name="Name22" axis="ch" ptType="node" cnt="1">
      <dgm:layoutNode name="circle1" styleLbl="node1">
        <dgm:alg type="sp"/>
        <dgm:choose name="Name23">
          <dgm:if name="Name2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rect1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26" axis="ch" ptType="node" st="2" cnt="1">
      <dgm:layoutNode name="vertSpace2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2" styleLbl="node1">
        <dgm:alg type="sp"/>
        <dgm:choose name="Name27">
          <dgm:if name="Name2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2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2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0" axis="ch" ptType="node" st="3" cnt="1">
      <dgm:layoutNode name="vertSpace3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3" styleLbl="node1">
        <dgm:alg type="sp"/>
        <dgm:choose name="Name31">
          <dgm:if name="Name32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3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3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4" axis="ch" ptType="node" st="4" cnt="1">
      <dgm:layoutNode name="vertSpace4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4" styleLbl="node1">
        <dgm:alg type="sp"/>
        <dgm:choose name="Name35">
          <dgm:if name="Name36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37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4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38" axis="ch" ptType="node" st="5" cnt="1">
      <dgm:layoutNode name="vertSpace5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5" styleLbl="node1">
        <dgm:alg type="sp"/>
        <dgm:choose name="Name39">
          <dgm:if name="Name40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1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5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2" axis="ch" ptType="node" st="6" cnt="1">
      <dgm:layoutNode name="vertSpace6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6" styleLbl="node1">
        <dgm:alg type="sp"/>
        <dgm:choose name="Name43">
          <dgm:if name="Name44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5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6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46" axis="ch" ptType="node" st="7" cnt="1">
      <dgm:layoutNode name="vertSpace7">
        <dgm:alg type="sp"/>
        <dgm:shape xmlns:r="http://schemas.openxmlformats.org/officeDocument/2006/relationships" type="rect" r:blip="" hideGeom="1">
          <dgm:adjLst/>
        </dgm:shape>
        <dgm:presOf/>
        <dgm:constrLst/>
        <dgm:ruleLst/>
      </dgm:layoutNode>
      <dgm:layoutNode name="circle7" styleLbl="node1">
        <dgm:alg type="sp"/>
        <dgm:choose name="Name47">
          <dgm:if name="Name48" func="var" arg="dir" op="equ" val="norm">
            <dgm:shape xmlns:r="http://schemas.openxmlformats.org/officeDocument/2006/relationships" type="pie" r:blip="">
              <dgm:adjLst>
                <dgm:adj idx="1" val="90"/>
                <dgm:adj idx="2" val="270"/>
              </dgm:adjLst>
            </dgm:shape>
          </dgm:if>
          <dgm:else name="Name49">
            <dgm:shape xmlns:r="http://schemas.openxmlformats.org/officeDocument/2006/relationships" type="pie" r:blip="">
              <dgm:adjLst>
                <dgm:adj idx="1" val="270"/>
                <dgm:adj idx="2" val="90"/>
              </dgm:adjLst>
            </dgm:shape>
          </dgm:else>
        </dgm:choose>
        <dgm:presOf/>
        <dgm:constrLst/>
        <dgm:ruleLst/>
      </dgm:layoutNode>
      <dgm:layoutNode name="rect7" styleLbl="alignAcc1">
        <dgm:alg type="sp"/>
        <dgm:shape xmlns:r="http://schemas.openxmlformats.org/officeDocument/2006/relationships" type="rect" r:blip="">
          <dgm:adjLst/>
        </dgm:shape>
        <dgm:presOf axis="self"/>
        <dgm:constrLst/>
        <dgm:ruleLst/>
      </dgm:layoutNode>
    </dgm:forEach>
    <dgm:forEach name="Name50" axis="ch" ptType="node" cnt="1">
      <dgm:choose name="Name51">
        <dgm:if name="Name52" axis="root des" ptType="all node" func="maxDepth" op="gte" val="2">
          <dgm:layoutNode name="rect1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1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3">
          <dgm:layoutNode name="rect1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4" axis="ch" ptType="node" st="2" cnt="1">
      <dgm:choose name="Name55">
        <dgm:if name="Name56" axis="root des" ptType="all node" func="maxDepth" op="gte" val="2">
          <dgm:layoutNode name="rect2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2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57">
          <dgm:layoutNode name="rect2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58" axis="ch" ptType="node" st="3" cnt="1">
      <dgm:choose name="Name59">
        <dgm:if name="Name60" axis="root des" ptType="all node" func="maxDepth" op="gte" val="2">
          <dgm:layoutNode name="rect3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3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1">
          <dgm:layoutNode name="rect3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2" axis="ch" ptType="node" st="4" cnt="1">
      <dgm:choose name="Name63">
        <dgm:if name="Name64" axis="root des" ptType="all node" func="maxDepth" op="gte" val="2">
          <dgm:layoutNode name="rect4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4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5">
          <dgm:layoutNode name="rect4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66" axis="ch" ptType="node" st="5" cnt="1">
      <dgm:choose name="Name67">
        <dgm:if name="Name68" axis="root des" ptType="all node" func="maxDepth" op="gte" val="2">
          <dgm:layoutNode name="rect5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5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69">
          <dgm:layoutNode name="rect5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0" axis="ch" ptType="node" st="6" cnt="1">
      <dgm:choose name="Name71">
        <dgm:if name="Name72" axis="root des" ptType="all node" func="maxDepth" op="gte" val="2">
          <dgm:layoutNode name="rect6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6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3">
          <dgm:layoutNode name="rect6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  <dgm:forEach name="Name74" axis="ch" ptType="node" st="7" cnt="1">
      <dgm:choose name="Name75">
        <dgm:if name="Name76" axis="root des" ptType="all node" func="maxDepth" op="gte" val="2">
          <dgm:layoutNode name="rect7ParTx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  <dgm:layoutNode name="rect7ChTx" styleLbl="alignAcc1">
            <dgm:varLst>
              <dgm:bulletEnabled val="1"/>
            </dgm:varLst>
            <dgm:alg type="tx">
              <dgm:param type="stBulletLvl" val="1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presOf axis="des" ptType="node"/>
            <dgm:constrLst>
              <dgm:constr type="lMarg" refType="secFontSz" fact="0.3"/>
              <dgm:constr type="rMarg" refType="secFontSz" fact="0.3"/>
              <dgm:constr type="tMarg" refType="secFontSz" fact="0.3"/>
              <dgm:constr type="bMarg" refType="secFontSz" fact="0.3"/>
            </dgm:constrLst>
            <dgm:ruleLst>
              <dgm:rule type="secFontSz" val="5" fact="NaN" max="NaN"/>
            </dgm:ruleLst>
          </dgm:layoutNode>
        </dgm:if>
        <dgm:else name="Name77">
          <dgm:layoutNode name="rect7ParTxNoCh" styleLbl="alignAcc1">
            <dgm:varLst>
              <dgm:chMax val="1"/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lMarg" refType="primFontSz" fact="0.3"/>
              <dgm:constr type="rMarg" refType="primFontSz" fact="0.3"/>
              <dgm:constr type="tMarg" refType="primFontSz" fact="0.3"/>
              <dgm:constr type="bMarg" refType="primFontSz" fact="0.3"/>
            </dgm:constrLst>
            <dgm:ruleLst>
              <dgm:rule type="primFontSz" val="5" fact="NaN" max="NaN"/>
            </dgm:ruleLst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28.08.2020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/>
              <a:t>3 « Г» КЛАСС</a:t>
            </a:r>
            <a:endParaRPr lang="ru-RU" b="1" dirty="0"/>
          </a:p>
        </p:txBody>
      </p:sp>
      <p:pic>
        <p:nvPicPr>
          <p:cNvPr id="9218" name="Picture 2" descr="C:\Users\Admin\Desktop\7837c480_a139_4a7e_971b_67602352574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Admin\Desktop\f4244370-1590-11ea-8ca9-a4bf014f73a0_9674fdfc-1592-11ea-8ca9-a4bf014f73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3314" name="Picture 2" descr="C:\Users\Admin\Desktop\17f428c1-3b87-11ea-9f3e-a4bf014f73a0_f5121b3a-3b8c-11ea-9f3e-a4bf014f73a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4305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ЗЫРЯНОВ ДИМА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2050" name="Picture 2" descr="C:\Users\Admin\Desktop\изо, технология\ИЗО ПРОМЕЖУТКА\ЗЫРЯНО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600200"/>
            <a:ext cx="9144000" cy="5257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C:\Users\Admin\Desktop\изо, технология\ИЗО ПРОМЕЖУТКА\КУКИШЕ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Схема 5"/>
          <p:cNvGraphicFramePr/>
          <p:nvPr/>
        </p:nvGraphicFramePr>
        <p:xfrm>
          <a:off x="457200" y="0"/>
          <a:ext cx="8686800" cy="1417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5122" name="Picture 2" descr="C:\Users\Admin\Desktop\изо, технология\ИЗО ПРОМЕЖУТКА\григорьев (2).jpg"/>
          <p:cNvPicPr>
            <a:picLocks noGrp="1" noChangeAspect="1" noChangeArrowheads="1"/>
          </p:cNvPicPr>
          <p:nvPr>
            <p:ph idx="1"/>
          </p:nvPr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0" y="1500174"/>
            <a:ext cx="9144000" cy="5357826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7857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928802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1">
                    <a:lumMod val="8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ГРИГОРЬЕВ</a:t>
            </a:r>
            <a:r>
              <a:rPr lang="ru-RU" dirty="0" smtClean="0"/>
              <a:t> </a:t>
            </a:r>
            <a:r>
              <a:rPr lang="ru-RU" b="1" dirty="0" smtClean="0"/>
              <a:t>АРХИП </a:t>
            </a:r>
            <a:r>
              <a:rPr lang="ru-RU" dirty="0" smtClean="0"/>
              <a:t>       </a:t>
            </a: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/>
            </a:r>
            <a:b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</a:br>
            <a:r>
              <a:rPr lang="ru-RU" dirty="0" smtClean="0">
                <a:solidFill>
                  <a:schemeClr val="accent5">
                    <a:lumMod val="20000"/>
                    <a:lumOff val="80000"/>
                  </a:schemeClr>
                </a:solidFill>
              </a:rPr>
              <a:t>АРАРАРХИП</a:t>
            </a:r>
            <a:endParaRPr lang="ru-RU" dirty="0"/>
          </a:p>
        </p:txBody>
      </p:sp>
      <p:pic>
        <p:nvPicPr>
          <p:cNvPr id="10242" name="Picture 2" descr="C:\Users\Admin\Desktop\изо, технология\ИЗО ПРОМЕЖУТКА\ГРИГОРЬЕВ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357298"/>
            <a:ext cx="9143999" cy="57864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СЛЕПЦОВА ВИКА</a:t>
            </a:r>
            <a:endParaRPr lang="ru-RU" b="1" dirty="0">
              <a:solidFill>
                <a:srgbClr val="7030A0"/>
              </a:solidFill>
            </a:endParaRPr>
          </a:p>
        </p:txBody>
      </p:sp>
      <p:pic>
        <p:nvPicPr>
          <p:cNvPr id="7170" name="Picture 2" descr="C:\Users\Admin\Desktop\изо, технология\ИЗО ПРОМЕЖУТКА\слепцова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КАЧКИН МИХЕЙ</a:t>
            </a:r>
            <a:endParaRPr lang="ru-RU" dirty="0"/>
          </a:p>
        </p:txBody>
      </p:sp>
      <p:pic>
        <p:nvPicPr>
          <p:cNvPr id="8194" name="Picture 2" descr="C:\Users\Admin\Desktop\изо, технология\ИЗО ПРОМЕЖУТКА\IMG_20200425_11090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1428736"/>
            <a:ext cx="9144000" cy="54292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5362" name="Picture 2" descr="C:\Users\Admin\Desktop\PLN_3477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136</TotalTime>
  <Words>13</Words>
  <PresentationFormat>Экран (4:3)</PresentationFormat>
  <Paragraphs>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3 « Г» КЛАСС</vt:lpstr>
      <vt:lpstr>Слайд 2</vt:lpstr>
      <vt:lpstr>ЗЫРЯНОВ ДИМА</vt:lpstr>
      <vt:lpstr>Слайд 4</vt:lpstr>
      <vt:lpstr>Слайд 5</vt:lpstr>
      <vt:lpstr> ГРИГОРЬЕВ АРХИП         АРАРАРХИП</vt:lpstr>
      <vt:lpstr>СЛЕПЦОВА ВИКА</vt:lpstr>
      <vt:lpstr>КАЧКИН МИХЕЙ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15</cp:revision>
  <dcterms:created xsi:type="dcterms:W3CDTF">2020-05-08T15:23:46Z</dcterms:created>
  <dcterms:modified xsi:type="dcterms:W3CDTF">2020-08-28T14:01:49Z</dcterms:modified>
</cp:coreProperties>
</file>