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3" r:id="rId6"/>
    <p:sldId id="265" r:id="rId7"/>
    <p:sldId id="259" r:id="rId8"/>
    <p:sldId id="260" r:id="rId9"/>
    <p:sldId id="261" r:id="rId10"/>
    <p:sldId id="262" r:id="rId11"/>
    <p:sldId id="270" r:id="rId12"/>
    <p:sldId id="268" r:id="rId13"/>
    <p:sldId id="266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9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89F11D-D948-47AB-956B-87BBC10B147A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A7A2E9-6E3F-4513-91CA-3060A4321D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7851648" cy="450059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Действие магнитного поля на проводник с током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28484"/>
            <a:ext cx="9143999" cy="632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88324" cy="634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59"/>
            <a:ext cx="9143999" cy="2379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2"/>
            <a:ext cx="911710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63831"/>
            <a:ext cx="9144000" cy="499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929042"/>
            <a:ext cx="50577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2997" y="3642655"/>
            <a:ext cx="4031003" cy="321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45"/>
            <a:ext cx="9144000" cy="269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571611"/>
            <a:ext cx="9144001" cy="181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91234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Действие магнитного поля на проводник с током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143248"/>
            <a:ext cx="8786842" cy="3181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Взаимодействие проводников с током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Постоянный магнит и проводник с током</a:t>
            </a:r>
          </a:p>
          <a:p>
            <a:pPr marL="0" indent="0"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-1-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4963"/>
            <a:ext cx="6143667" cy="489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26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b="69178"/>
          <a:stretch>
            <a:fillRect/>
          </a:stretch>
        </p:blipFill>
        <p:spPr bwMode="auto">
          <a:xfrm>
            <a:off x="-23522" y="3857628"/>
            <a:ext cx="9167522" cy="117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40171" b="22435"/>
          <a:stretch>
            <a:fillRect/>
          </a:stretch>
        </p:blipFill>
        <p:spPr bwMode="auto">
          <a:xfrm>
            <a:off x="-23522" y="5000636"/>
            <a:ext cx="91675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t="88783"/>
          <a:stretch>
            <a:fillRect/>
          </a:stretch>
        </p:blipFill>
        <p:spPr bwMode="auto">
          <a:xfrm>
            <a:off x="-23522" y="6429396"/>
            <a:ext cx="9167522" cy="42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67522" cy="382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06302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497828"/>
            <a:ext cx="3214710" cy="336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-2-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49418"/>
            <a:ext cx="6592292" cy="510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94482"/>
            <a:ext cx="9144000" cy="556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03607"/>
            <a:ext cx="9144000" cy="475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28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Constantia</vt:lpstr>
      <vt:lpstr>Wingdings 2</vt:lpstr>
      <vt:lpstr>Поток</vt:lpstr>
      <vt:lpstr>Действие магнитного поля на проводник с током</vt:lpstr>
      <vt:lpstr>Действие магнитного поля на проводник с током</vt:lpstr>
      <vt:lpstr>-1-</vt:lpstr>
      <vt:lpstr>Презентация PowerPoint</vt:lpstr>
      <vt:lpstr>Презентация PowerPoint</vt:lpstr>
      <vt:lpstr>Презентация PowerPoint</vt:lpstr>
      <vt:lpstr>-2-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 </dc:creator>
  <cp:lastModifiedBy>Кабинет 10</cp:lastModifiedBy>
  <cp:revision>63</cp:revision>
  <dcterms:created xsi:type="dcterms:W3CDTF">2006-04-22T14:33:23Z</dcterms:created>
  <dcterms:modified xsi:type="dcterms:W3CDTF">2017-03-22T01:14:26Z</dcterms:modified>
</cp:coreProperties>
</file>