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22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4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14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45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5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95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3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67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25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36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2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261A7-0299-426E-BE61-08D95A8C32C6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B5C40-A507-49F2-9DC1-7848177D4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73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8374" y="987017"/>
            <a:ext cx="5957300" cy="47135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7552" y="1056458"/>
            <a:ext cx="6081486" cy="463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41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138" y="1131015"/>
            <a:ext cx="6127115" cy="45953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34228" y="1115467"/>
            <a:ext cx="6168573" cy="462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056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2177" y="1189596"/>
            <a:ext cx="6201959" cy="45530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64447" y="1140370"/>
            <a:ext cx="6201956" cy="465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235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4B4B4B"/>
      </a:dk1>
      <a:lt1>
        <a:sysClr val="window" lastClr="F5F5EE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2020-08-28T08:52:46Z</dcterms:created>
  <dcterms:modified xsi:type="dcterms:W3CDTF">2020-08-28T08:57:51Z</dcterms:modified>
</cp:coreProperties>
</file>