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drawingml.diagramColors+xml" PartName="/ppt/diagrams/colors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drawingml.diagramStyle+xml" PartName="/ppt/diagrams/quickStyl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drawingml.diagramLayout+xml" PartName="/ppt/diagrams/layout2.xml"/>
  <Override ContentType="application/vnd.openxmlformats-officedocument.drawingml.diagramLayout+xml" PartName="/ppt/diagrams/layout3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Data+xml" PartName="/ppt/diagrams/data3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882A26-AE2E-42F7-9C12-6F6988858FB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8B949C-34BE-4064-AAB2-6E665BE9AB64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I</a:t>
          </a:r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шаг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DD6BF19-9787-4AB7-BC62-F0CF6F1EBCD8}" type="parTrans" cxnId="{65D8B090-AF74-4DE6-BFED-607903A7FFE9}">
      <dgm:prSet/>
      <dgm:spPr/>
      <dgm:t>
        <a:bodyPr/>
        <a:lstStyle/>
        <a:p>
          <a:endParaRPr lang="ru-RU"/>
        </a:p>
      </dgm:t>
    </dgm:pt>
    <dgm:pt modelId="{5A9B8674-82CF-469E-ACA0-DF065C93130A}" type="sibTrans" cxnId="{65D8B090-AF74-4DE6-BFED-607903A7FFE9}">
      <dgm:prSet/>
      <dgm:spPr/>
      <dgm:t>
        <a:bodyPr/>
        <a:lstStyle/>
        <a:p>
          <a:endParaRPr lang="ru-RU"/>
        </a:p>
      </dgm:t>
    </dgm:pt>
    <dgm:pt modelId="{306FE8E1-565C-4206-A03B-1B94893CEE2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Часть речи – сущ.</a:t>
          </a:r>
          <a:endParaRPr lang="ru-RU" sz="40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8B564B27-DB0B-452F-9AB7-3D2641B1AD9B}" type="parTrans" cxnId="{ACB870B8-7A33-401B-B3FD-9A0550EAC479}">
      <dgm:prSet/>
      <dgm:spPr/>
      <dgm:t>
        <a:bodyPr/>
        <a:lstStyle/>
        <a:p>
          <a:endParaRPr lang="ru-RU"/>
        </a:p>
      </dgm:t>
    </dgm:pt>
    <dgm:pt modelId="{BB4F8414-7AA0-4E69-A508-C7A8548B719A}" type="sibTrans" cxnId="{ACB870B8-7A33-401B-B3FD-9A0550EAC479}">
      <dgm:prSet/>
      <dgm:spPr/>
      <dgm:t>
        <a:bodyPr/>
        <a:lstStyle/>
        <a:p>
          <a:endParaRPr lang="ru-RU"/>
        </a:p>
      </dgm:t>
    </dgm:pt>
    <dgm:pt modelId="{EE5E9F53-1520-4C27-BE46-1FA4F22164B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40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A2805CC4-A996-4806-9265-6989A227F92B}" type="parTrans" cxnId="{B9EAFC56-C683-4240-B4AF-BCD180F0B2C9}">
      <dgm:prSet/>
      <dgm:spPr/>
      <dgm:t>
        <a:bodyPr/>
        <a:lstStyle/>
        <a:p>
          <a:endParaRPr lang="ru-RU"/>
        </a:p>
      </dgm:t>
    </dgm:pt>
    <dgm:pt modelId="{363FF321-11EE-43A0-AE62-447C09D6668D}" type="sibTrans" cxnId="{B9EAFC56-C683-4240-B4AF-BCD180F0B2C9}">
      <dgm:prSet/>
      <dgm:spPr/>
      <dgm:t>
        <a:bodyPr/>
        <a:lstStyle/>
        <a:p>
          <a:endParaRPr lang="ru-RU"/>
        </a:p>
      </dgm:t>
    </dgm:pt>
    <dgm:pt modelId="{33D19C48-8306-4370-B641-C6F99645248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Начальная форма – ед.ч., и.п.</a:t>
          </a:r>
          <a:endParaRPr lang="ru-RU" sz="40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592ED5BC-8CAA-4747-8EC0-889B909E493F}" type="parTrans" cxnId="{536C7376-4716-4401-89EA-D918105ECE65}">
      <dgm:prSet/>
      <dgm:spPr/>
      <dgm:t>
        <a:bodyPr/>
        <a:lstStyle/>
        <a:p>
          <a:endParaRPr lang="ru-RU"/>
        </a:p>
      </dgm:t>
    </dgm:pt>
    <dgm:pt modelId="{3DE8A9B2-8E61-4BA5-9C66-0615D43CF863}" type="sibTrans" cxnId="{536C7376-4716-4401-89EA-D918105ECE65}">
      <dgm:prSet/>
      <dgm:spPr/>
      <dgm:t>
        <a:bodyPr/>
        <a:lstStyle/>
        <a:p>
          <a:endParaRPr lang="ru-RU"/>
        </a:p>
      </dgm:t>
    </dgm:pt>
    <dgm:pt modelId="{CD1D47C2-E99D-492E-9467-2CA33745FC7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3200" dirty="0"/>
        </a:p>
      </dgm:t>
    </dgm:pt>
    <dgm:pt modelId="{B4395B44-D2BE-4673-9523-1741D06689BB}" type="parTrans" cxnId="{31D5A829-6BA4-4815-B5A4-3CF245E125DD}">
      <dgm:prSet/>
      <dgm:spPr/>
      <dgm:t>
        <a:bodyPr/>
        <a:lstStyle/>
        <a:p>
          <a:endParaRPr lang="ru-RU"/>
        </a:p>
      </dgm:t>
    </dgm:pt>
    <dgm:pt modelId="{D36F6465-B582-47D1-BB4B-F315BD5C67B4}" type="sibTrans" cxnId="{31D5A829-6BA4-4815-B5A4-3CF245E125DD}">
      <dgm:prSet/>
      <dgm:spPr/>
      <dgm:t>
        <a:bodyPr/>
        <a:lstStyle/>
        <a:p>
          <a:endParaRPr lang="ru-RU"/>
        </a:p>
      </dgm:t>
    </dgm:pt>
    <dgm:pt modelId="{DF52521C-C739-4A85-8D4D-933EB9C7350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4000" b="1" dirty="0"/>
        </a:p>
      </dgm:t>
    </dgm:pt>
    <dgm:pt modelId="{A87386D8-6352-42A9-9B27-F26354BA59A9}" type="parTrans" cxnId="{4E096F6A-C19E-4DD7-BF89-D11C0D1191B8}">
      <dgm:prSet/>
      <dgm:spPr/>
      <dgm:t>
        <a:bodyPr/>
        <a:lstStyle/>
        <a:p>
          <a:endParaRPr lang="ru-RU"/>
        </a:p>
      </dgm:t>
    </dgm:pt>
    <dgm:pt modelId="{8D148AAC-92F6-41ED-868D-39E1FAB83F5B}" type="sibTrans" cxnId="{4E096F6A-C19E-4DD7-BF89-D11C0D1191B8}">
      <dgm:prSet/>
      <dgm:spPr/>
      <dgm:t>
        <a:bodyPr/>
        <a:lstStyle/>
        <a:p>
          <a:endParaRPr lang="ru-RU"/>
        </a:p>
      </dgm:t>
    </dgm:pt>
    <dgm:pt modelId="{DD4A2402-84BA-4D81-9DEA-2A8EDCC382C3}" type="pres">
      <dgm:prSet presAssocID="{4E882A26-AE2E-42F7-9C12-6F6988858F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C29D58-D143-4D8C-94D1-3421483C942C}" type="pres">
      <dgm:prSet presAssocID="{AE8B949C-34BE-4064-AAB2-6E665BE9AB64}" presName="composite" presStyleCnt="0"/>
      <dgm:spPr/>
    </dgm:pt>
    <dgm:pt modelId="{0CEBF2E7-A52D-4925-8888-CB67C96E4A9E}" type="pres">
      <dgm:prSet presAssocID="{AE8B949C-34BE-4064-AAB2-6E665BE9AB64}" presName="parentText" presStyleLbl="alignNode1" presStyleIdx="0" presStyleCnt="1" custLinFactNeighborX="-2516" custLinFactNeighborY="34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68E5C-B491-4535-AC45-7C9B07D130BD}" type="pres">
      <dgm:prSet presAssocID="{AE8B949C-34BE-4064-AAB2-6E665BE9AB64}" presName="descendantText" presStyleLbl="alignAcc1" presStyleIdx="0" presStyleCnt="1" custLinFactNeighborX="-1044" custLinFactNeighborY="2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96F6A-C19E-4DD7-BF89-D11C0D1191B8}" srcId="{AE8B949C-34BE-4064-AAB2-6E665BE9AB64}" destId="{DF52521C-C739-4A85-8D4D-933EB9C7350C}" srcOrd="0" destOrd="0" parTransId="{A87386D8-6352-42A9-9B27-F26354BA59A9}" sibTransId="{8D148AAC-92F6-41ED-868D-39E1FAB83F5B}"/>
    <dgm:cxn modelId="{12731AB0-46CA-43A9-AC76-B6DBC4AF9E8C}" type="presOf" srcId="{4E882A26-AE2E-42F7-9C12-6F6988858FB8}" destId="{DD4A2402-84BA-4D81-9DEA-2A8EDCC382C3}" srcOrd="0" destOrd="0" presId="urn:microsoft.com/office/officeart/2005/8/layout/chevron2"/>
    <dgm:cxn modelId="{9667F0AD-212C-44E5-9238-FA91E2FAE8D7}" type="presOf" srcId="{33D19C48-8306-4370-B641-C6F996452481}" destId="{DBF68E5C-B491-4535-AC45-7C9B07D130BD}" srcOrd="0" destOrd="3" presId="urn:microsoft.com/office/officeart/2005/8/layout/chevron2"/>
    <dgm:cxn modelId="{65D8B090-AF74-4DE6-BFED-607903A7FFE9}" srcId="{4E882A26-AE2E-42F7-9C12-6F6988858FB8}" destId="{AE8B949C-34BE-4064-AAB2-6E665BE9AB64}" srcOrd="0" destOrd="0" parTransId="{3DD6BF19-9787-4AB7-BC62-F0CF6F1EBCD8}" sibTransId="{5A9B8674-82CF-469E-ACA0-DF065C93130A}"/>
    <dgm:cxn modelId="{3C07B88D-2802-4C3C-96CA-5373B5F61397}" type="presOf" srcId="{CD1D47C2-E99D-492E-9467-2CA33745FC7F}" destId="{DBF68E5C-B491-4535-AC45-7C9B07D130BD}" srcOrd="0" destOrd="4" presId="urn:microsoft.com/office/officeart/2005/8/layout/chevron2"/>
    <dgm:cxn modelId="{B9EAFC56-C683-4240-B4AF-BCD180F0B2C9}" srcId="{AE8B949C-34BE-4064-AAB2-6E665BE9AB64}" destId="{EE5E9F53-1520-4C27-BE46-1FA4F22164BC}" srcOrd="2" destOrd="0" parTransId="{A2805CC4-A996-4806-9265-6989A227F92B}" sibTransId="{363FF321-11EE-43A0-AE62-447C09D6668D}"/>
    <dgm:cxn modelId="{ACB870B8-7A33-401B-B3FD-9A0550EAC479}" srcId="{AE8B949C-34BE-4064-AAB2-6E665BE9AB64}" destId="{306FE8E1-565C-4206-A03B-1B94893CEE23}" srcOrd="1" destOrd="0" parTransId="{8B564B27-DB0B-452F-9AB7-3D2641B1AD9B}" sibTransId="{BB4F8414-7AA0-4E69-A508-C7A8548B719A}"/>
    <dgm:cxn modelId="{31D5A829-6BA4-4815-B5A4-3CF245E125DD}" srcId="{33D19C48-8306-4370-B641-C6F996452481}" destId="{CD1D47C2-E99D-492E-9467-2CA33745FC7F}" srcOrd="0" destOrd="0" parTransId="{B4395B44-D2BE-4673-9523-1741D06689BB}" sibTransId="{D36F6465-B582-47D1-BB4B-F315BD5C67B4}"/>
    <dgm:cxn modelId="{58D101EE-AE1C-466C-990C-2F60BC6C3F55}" type="presOf" srcId="{AE8B949C-34BE-4064-AAB2-6E665BE9AB64}" destId="{0CEBF2E7-A52D-4925-8888-CB67C96E4A9E}" srcOrd="0" destOrd="0" presId="urn:microsoft.com/office/officeart/2005/8/layout/chevron2"/>
    <dgm:cxn modelId="{51D2DCE1-0CF0-44F6-8E65-2B153D55DF0A}" type="presOf" srcId="{306FE8E1-565C-4206-A03B-1B94893CEE23}" destId="{DBF68E5C-B491-4535-AC45-7C9B07D130BD}" srcOrd="0" destOrd="1" presId="urn:microsoft.com/office/officeart/2005/8/layout/chevron2"/>
    <dgm:cxn modelId="{5E6463EF-0F49-4C02-8811-528D8BEAFCD2}" type="presOf" srcId="{EE5E9F53-1520-4C27-BE46-1FA4F22164BC}" destId="{DBF68E5C-B491-4535-AC45-7C9B07D130BD}" srcOrd="0" destOrd="2" presId="urn:microsoft.com/office/officeart/2005/8/layout/chevron2"/>
    <dgm:cxn modelId="{536C7376-4716-4401-89EA-D918105ECE65}" srcId="{AE8B949C-34BE-4064-AAB2-6E665BE9AB64}" destId="{33D19C48-8306-4370-B641-C6F996452481}" srcOrd="3" destOrd="0" parTransId="{592ED5BC-8CAA-4747-8EC0-889B909E493F}" sibTransId="{3DE8A9B2-8E61-4BA5-9C66-0615D43CF863}"/>
    <dgm:cxn modelId="{A126B8E6-02D0-4B0E-9081-832AE45A74A5}" type="presOf" srcId="{DF52521C-C739-4A85-8D4D-933EB9C7350C}" destId="{DBF68E5C-B491-4535-AC45-7C9B07D130BD}" srcOrd="0" destOrd="0" presId="urn:microsoft.com/office/officeart/2005/8/layout/chevron2"/>
    <dgm:cxn modelId="{36703782-3170-4032-93E3-3CF79FBE2084}" type="presParOf" srcId="{DD4A2402-84BA-4D81-9DEA-2A8EDCC382C3}" destId="{B1C29D58-D143-4D8C-94D1-3421483C942C}" srcOrd="0" destOrd="0" presId="urn:microsoft.com/office/officeart/2005/8/layout/chevron2"/>
    <dgm:cxn modelId="{EE72CBEA-1E23-4C23-A0F9-1BACC7D905F6}" type="presParOf" srcId="{B1C29D58-D143-4D8C-94D1-3421483C942C}" destId="{0CEBF2E7-A52D-4925-8888-CB67C96E4A9E}" srcOrd="0" destOrd="0" presId="urn:microsoft.com/office/officeart/2005/8/layout/chevron2"/>
    <dgm:cxn modelId="{D1BF32E1-BECA-4FFF-B971-97C6F2434C92}" type="presParOf" srcId="{B1C29D58-D143-4D8C-94D1-3421483C942C}" destId="{DBF68E5C-B491-4535-AC45-7C9B07D130BD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882A26-AE2E-42F7-9C12-6F6988858FB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8B949C-34BE-4064-AAB2-6E665BE9AB64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II</a:t>
          </a:r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шаг  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DD6BF19-9787-4AB7-BC62-F0CF6F1EBCD8}" type="parTrans" cxnId="{65D8B090-AF74-4DE6-BFED-607903A7FFE9}">
      <dgm:prSet/>
      <dgm:spPr/>
      <dgm:t>
        <a:bodyPr/>
        <a:lstStyle/>
        <a:p>
          <a:endParaRPr lang="ru-RU"/>
        </a:p>
      </dgm:t>
    </dgm:pt>
    <dgm:pt modelId="{5A9B8674-82CF-469E-ACA0-DF065C93130A}" type="sibTrans" cxnId="{65D8B090-AF74-4DE6-BFED-607903A7FFE9}">
      <dgm:prSet/>
      <dgm:spPr/>
      <dgm:t>
        <a:bodyPr/>
        <a:lstStyle/>
        <a:p>
          <a:endParaRPr lang="ru-RU"/>
        </a:p>
      </dgm:t>
    </dgm:pt>
    <dgm:pt modelId="{306FE8E1-565C-4206-A03B-1B94893CEE2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err="1" smtClean="0">
              <a:solidFill>
                <a:schemeClr val="accent2">
                  <a:lumMod val="50000"/>
                </a:schemeClr>
              </a:solidFill>
            </a:rPr>
            <a:t>Одуш</a:t>
          </a:r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.- </a:t>
          </a:r>
          <a:r>
            <a:rPr lang="ru-RU" sz="4000" b="1" i="0" dirty="0" err="1" smtClean="0">
              <a:solidFill>
                <a:schemeClr val="accent2">
                  <a:lumMod val="50000"/>
                </a:schemeClr>
              </a:solidFill>
            </a:rPr>
            <a:t>неодуш</a:t>
          </a:r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.</a:t>
          </a:r>
          <a:endParaRPr lang="ru-RU" sz="40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8B564B27-DB0B-452F-9AB7-3D2641B1AD9B}" type="parTrans" cxnId="{ACB870B8-7A33-401B-B3FD-9A0550EAC479}">
      <dgm:prSet/>
      <dgm:spPr/>
      <dgm:t>
        <a:bodyPr/>
        <a:lstStyle/>
        <a:p>
          <a:endParaRPr lang="ru-RU"/>
        </a:p>
      </dgm:t>
    </dgm:pt>
    <dgm:pt modelId="{BB4F8414-7AA0-4E69-A508-C7A8548B719A}" type="sibTrans" cxnId="{ACB870B8-7A33-401B-B3FD-9A0550EAC479}">
      <dgm:prSet/>
      <dgm:spPr/>
      <dgm:t>
        <a:bodyPr/>
        <a:lstStyle/>
        <a:p>
          <a:endParaRPr lang="ru-RU"/>
        </a:p>
      </dgm:t>
    </dgm:pt>
    <dgm:pt modelId="{DF52521C-C739-4A85-8D4D-933EB9C7350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4000" b="1" dirty="0"/>
        </a:p>
      </dgm:t>
    </dgm:pt>
    <dgm:pt modelId="{A87386D8-6352-42A9-9B27-F26354BA59A9}" type="parTrans" cxnId="{4E096F6A-C19E-4DD7-BF89-D11C0D1191B8}">
      <dgm:prSet/>
      <dgm:spPr/>
      <dgm:t>
        <a:bodyPr/>
        <a:lstStyle/>
        <a:p>
          <a:endParaRPr lang="ru-RU"/>
        </a:p>
      </dgm:t>
    </dgm:pt>
    <dgm:pt modelId="{8D148AAC-92F6-41ED-868D-39E1FAB83F5B}" type="sibTrans" cxnId="{4E096F6A-C19E-4DD7-BF89-D11C0D1191B8}">
      <dgm:prSet/>
      <dgm:spPr/>
      <dgm:t>
        <a:bodyPr/>
        <a:lstStyle/>
        <a:p>
          <a:endParaRPr lang="ru-RU"/>
        </a:p>
      </dgm:t>
    </dgm:pt>
    <dgm:pt modelId="{829E0BBB-17D7-43FD-BA7F-DE10E8BC06C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Собств.- </a:t>
          </a:r>
          <a:r>
            <a:rPr lang="ru-RU" sz="4000" b="1" i="0" dirty="0" err="1" smtClean="0">
              <a:solidFill>
                <a:schemeClr val="accent2">
                  <a:lumMod val="50000"/>
                </a:schemeClr>
              </a:solidFill>
            </a:rPr>
            <a:t>нариц</a:t>
          </a:r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.</a:t>
          </a:r>
          <a:endParaRPr lang="ru-RU" sz="40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67691E2B-99B2-4A09-B95C-454068DCC05F}" type="parTrans" cxnId="{653629B4-2F91-4E9D-8EA2-D214F46B43F2}">
      <dgm:prSet/>
      <dgm:spPr/>
      <dgm:t>
        <a:bodyPr/>
        <a:lstStyle/>
        <a:p>
          <a:endParaRPr lang="ru-RU"/>
        </a:p>
      </dgm:t>
    </dgm:pt>
    <dgm:pt modelId="{70A4AC52-E720-4949-BCFA-276D70BF9CF5}" type="sibTrans" cxnId="{653629B4-2F91-4E9D-8EA2-D214F46B43F2}">
      <dgm:prSet/>
      <dgm:spPr/>
      <dgm:t>
        <a:bodyPr/>
        <a:lstStyle/>
        <a:p>
          <a:endParaRPr lang="ru-RU"/>
        </a:p>
      </dgm:t>
    </dgm:pt>
    <dgm:pt modelId="{244ED104-A34D-4A78-9527-ED0754B6B51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Род – </a:t>
          </a:r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</a:rPr>
            <a:t>м.р., ж.р., ср.р.</a:t>
          </a:r>
          <a:endParaRPr lang="ru-RU" sz="32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DFF1A258-A6AA-4A35-87E3-F797D60CCC67}" type="parTrans" cxnId="{4D1AFEDA-B195-4549-A040-6023C881D0AB}">
      <dgm:prSet/>
      <dgm:spPr/>
      <dgm:t>
        <a:bodyPr/>
        <a:lstStyle/>
        <a:p>
          <a:endParaRPr lang="ru-RU"/>
        </a:p>
      </dgm:t>
    </dgm:pt>
    <dgm:pt modelId="{571A53F6-6F87-43CB-AEB1-0A6C84EF0451}" type="sibTrans" cxnId="{4D1AFEDA-B195-4549-A040-6023C881D0AB}">
      <dgm:prSet/>
      <dgm:spPr/>
      <dgm:t>
        <a:bodyPr/>
        <a:lstStyle/>
        <a:p>
          <a:endParaRPr lang="ru-RU"/>
        </a:p>
      </dgm:t>
    </dgm:pt>
    <dgm:pt modelId="{04197863-6F3E-4C19-9D1E-4A305B7D9E4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1" i="0" dirty="0" smtClean="0">
              <a:solidFill>
                <a:schemeClr val="accent2">
                  <a:lumMod val="50000"/>
                </a:schemeClr>
              </a:solidFill>
            </a:rPr>
            <a:t>Склонение – </a:t>
          </a:r>
          <a:r>
            <a:rPr lang="ru-RU" sz="2800" b="1" i="0" dirty="0" smtClean="0">
              <a:solidFill>
                <a:schemeClr val="accent2">
                  <a:lumMod val="50000"/>
                </a:schemeClr>
              </a:solidFill>
            </a:rPr>
            <a:t>1,2,3 </a:t>
          </a:r>
          <a:r>
            <a:rPr lang="ru-RU" sz="2800" b="1" i="0" dirty="0" err="1" smtClean="0">
              <a:solidFill>
                <a:schemeClr val="accent2">
                  <a:lumMod val="50000"/>
                </a:schemeClr>
              </a:solidFill>
            </a:rPr>
            <a:t>скл</a:t>
          </a:r>
          <a:r>
            <a:rPr lang="ru-RU" sz="2800" b="1" i="0" dirty="0" smtClean="0">
              <a:solidFill>
                <a:schemeClr val="accent2">
                  <a:lumMod val="50000"/>
                </a:schemeClr>
              </a:solidFill>
            </a:rPr>
            <a:t>.</a:t>
          </a:r>
          <a:endParaRPr lang="ru-RU" sz="2800" b="1" i="0" dirty="0">
            <a:solidFill>
              <a:schemeClr val="accent2">
                <a:lumMod val="50000"/>
              </a:schemeClr>
            </a:solidFill>
          </a:endParaRPr>
        </a:p>
      </dgm:t>
    </dgm:pt>
    <dgm:pt modelId="{46B1B599-E11B-4364-B5AF-B8136D91BCBD}" type="parTrans" cxnId="{979A49A0-507B-42A6-9051-B719D76356C6}">
      <dgm:prSet/>
      <dgm:spPr/>
      <dgm:t>
        <a:bodyPr/>
        <a:lstStyle/>
        <a:p>
          <a:endParaRPr lang="ru-RU"/>
        </a:p>
      </dgm:t>
    </dgm:pt>
    <dgm:pt modelId="{582552B6-8A97-4911-A992-CC992928F1C7}" type="sibTrans" cxnId="{979A49A0-507B-42A6-9051-B719D76356C6}">
      <dgm:prSet/>
      <dgm:spPr/>
      <dgm:t>
        <a:bodyPr/>
        <a:lstStyle/>
        <a:p>
          <a:endParaRPr lang="ru-RU"/>
        </a:p>
      </dgm:t>
    </dgm:pt>
    <dgm:pt modelId="{DD4A2402-84BA-4D81-9DEA-2A8EDCC382C3}" type="pres">
      <dgm:prSet presAssocID="{4E882A26-AE2E-42F7-9C12-6F6988858F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C29D58-D143-4D8C-94D1-3421483C942C}" type="pres">
      <dgm:prSet presAssocID="{AE8B949C-34BE-4064-AAB2-6E665BE9AB64}" presName="composite" presStyleCnt="0"/>
      <dgm:spPr/>
    </dgm:pt>
    <dgm:pt modelId="{0CEBF2E7-A52D-4925-8888-CB67C96E4A9E}" type="pres">
      <dgm:prSet presAssocID="{AE8B949C-34BE-4064-AAB2-6E665BE9AB64}" presName="parentText" presStyleLbl="alignNode1" presStyleIdx="0" presStyleCnt="1" custLinFactNeighborX="-2516" custLinFactNeighborY="34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68E5C-B491-4535-AC45-7C9B07D130BD}" type="pres">
      <dgm:prSet presAssocID="{AE8B949C-34BE-4064-AAB2-6E665BE9AB64}" presName="descendantText" presStyleLbl="alignAcc1" presStyleIdx="0" presStyleCnt="1" custScaleX="98630" custLinFactNeighborX="857" custLinFactNeighborY="2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9A49A0-507B-42A6-9051-B719D76356C6}" srcId="{AE8B949C-34BE-4064-AAB2-6E665BE9AB64}" destId="{04197863-6F3E-4C19-9D1E-4A305B7D9E45}" srcOrd="4" destOrd="0" parTransId="{46B1B599-E11B-4364-B5AF-B8136D91BCBD}" sibTransId="{582552B6-8A97-4911-A992-CC992928F1C7}"/>
    <dgm:cxn modelId="{63E10532-2643-4232-9322-7CDD454CDB0B}" type="presOf" srcId="{4E882A26-AE2E-42F7-9C12-6F6988858FB8}" destId="{DD4A2402-84BA-4D81-9DEA-2A8EDCC382C3}" srcOrd="0" destOrd="0" presId="urn:microsoft.com/office/officeart/2005/8/layout/chevron2"/>
    <dgm:cxn modelId="{C743BE7F-4C7D-4F0C-8F2D-AA1164E1E0F1}" type="presOf" srcId="{04197863-6F3E-4C19-9D1E-4A305B7D9E45}" destId="{DBF68E5C-B491-4535-AC45-7C9B07D130BD}" srcOrd="0" destOrd="4" presId="urn:microsoft.com/office/officeart/2005/8/layout/chevron2"/>
    <dgm:cxn modelId="{4E096F6A-C19E-4DD7-BF89-D11C0D1191B8}" srcId="{AE8B949C-34BE-4064-AAB2-6E665BE9AB64}" destId="{DF52521C-C739-4A85-8D4D-933EB9C7350C}" srcOrd="0" destOrd="0" parTransId="{A87386D8-6352-42A9-9B27-F26354BA59A9}" sibTransId="{8D148AAC-92F6-41ED-868D-39E1FAB83F5B}"/>
    <dgm:cxn modelId="{4D1AFEDA-B195-4549-A040-6023C881D0AB}" srcId="{AE8B949C-34BE-4064-AAB2-6E665BE9AB64}" destId="{244ED104-A34D-4A78-9527-ED0754B6B517}" srcOrd="3" destOrd="0" parTransId="{DFF1A258-A6AA-4A35-87E3-F797D60CCC67}" sibTransId="{571A53F6-6F87-43CB-AEB1-0A6C84EF0451}"/>
    <dgm:cxn modelId="{BDFCBD02-8A8A-4DA7-87B6-13F0B191664A}" type="presOf" srcId="{829E0BBB-17D7-43FD-BA7F-DE10E8BC06C2}" destId="{DBF68E5C-B491-4535-AC45-7C9B07D130BD}" srcOrd="0" destOrd="2" presId="urn:microsoft.com/office/officeart/2005/8/layout/chevron2"/>
    <dgm:cxn modelId="{65D8B090-AF74-4DE6-BFED-607903A7FFE9}" srcId="{4E882A26-AE2E-42F7-9C12-6F6988858FB8}" destId="{AE8B949C-34BE-4064-AAB2-6E665BE9AB64}" srcOrd="0" destOrd="0" parTransId="{3DD6BF19-9787-4AB7-BC62-F0CF6F1EBCD8}" sibTransId="{5A9B8674-82CF-469E-ACA0-DF065C93130A}"/>
    <dgm:cxn modelId="{ACB870B8-7A33-401B-B3FD-9A0550EAC479}" srcId="{AE8B949C-34BE-4064-AAB2-6E665BE9AB64}" destId="{306FE8E1-565C-4206-A03B-1B94893CEE23}" srcOrd="1" destOrd="0" parTransId="{8B564B27-DB0B-452F-9AB7-3D2641B1AD9B}" sibTransId="{BB4F8414-7AA0-4E69-A508-C7A8548B719A}"/>
    <dgm:cxn modelId="{33C2C78A-1E41-49AA-8165-78C748984B9C}" type="presOf" srcId="{DF52521C-C739-4A85-8D4D-933EB9C7350C}" destId="{DBF68E5C-B491-4535-AC45-7C9B07D130BD}" srcOrd="0" destOrd="0" presId="urn:microsoft.com/office/officeart/2005/8/layout/chevron2"/>
    <dgm:cxn modelId="{6025D14C-38E8-48CE-AA8B-2410410658A1}" type="presOf" srcId="{306FE8E1-565C-4206-A03B-1B94893CEE23}" destId="{DBF68E5C-B491-4535-AC45-7C9B07D130BD}" srcOrd="0" destOrd="1" presId="urn:microsoft.com/office/officeart/2005/8/layout/chevron2"/>
    <dgm:cxn modelId="{2AC24D68-F191-44FC-84D2-F844F999ED00}" type="presOf" srcId="{244ED104-A34D-4A78-9527-ED0754B6B517}" destId="{DBF68E5C-B491-4535-AC45-7C9B07D130BD}" srcOrd="0" destOrd="3" presId="urn:microsoft.com/office/officeart/2005/8/layout/chevron2"/>
    <dgm:cxn modelId="{663F561C-2855-47FC-8B45-C032075EA309}" type="presOf" srcId="{AE8B949C-34BE-4064-AAB2-6E665BE9AB64}" destId="{0CEBF2E7-A52D-4925-8888-CB67C96E4A9E}" srcOrd="0" destOrd="0" presId="urn:microsoft.com/office/officeart/2005/8/layout/chevron2"/>
    <dgm:cxn modelId="{653629B4-2F91-4E9D-8EA2-D214F46B43F2}" srcId="{AE8B949C-34BE-4064-AAB2-6E665BE9AB64}" destId="{829E0BBB-17D7-43FD-BA7F-DE10E8BC06C2}" srcOrd="2" destOrd="0" parTransId="{67691E2B-99B2-4A09-B95C-454068DCC05F}" sibTransId="{70A4AC52-E720-4949-BCFA-276D70BF9CF5}"/>
    <dgm:cxn modelId="{7AEBE082-A308-4B94-9108-D9667A680E59}" type="presParOf" srcId="{DD4A2402-84BA-4D81-9DEA-2A8EDCC382C3}" destId="{B1C29D58-D143-4D8C-94D1-3421483C942C}" srcOrd="0" destOrd="0" presId="urn:microsoft.com/office/officeart/2005/8/layout/chevron2"/>
    <dgm:cxn modelId="{7B4DC6B0-B90B-4D01-B274-7395BBBC5D2E}" type="presParOf" srcId="{B1C29D58-D143-4D8C-94D1-3421483C942C}" destId="{0CEBF2E7-A52D-4925-8888-CB67C96E4A9E}" srcOrd="0" destOrd="0" presId="urn:microsoft.com/office/officeart/2005/8/layout/chevron2"/>
    <dgm:cxn modelId="{377134A9-C21C-4EA8-93EB-139E40D23E8A}" type="presParOf" srcId="{B1C29D58-D143-4D8C-94D1-3421483C942C}" destId="{DBF68E5C-B491-4535-AC45-7C9B07D130BD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882A26-AE2E-42F7-9C12-6F6988858FB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8B949C-34BE-4064-AAB2-6E665BE9AB64}">
      <dgm:prSet phldrT="[Текст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III</a:t>
          </a:r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шаг</a:t>
          </a:r>
          <a:endParaRPr lang="ru-RU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3DD6BF19-9787-4AB7-BC62-F0CF6F1EBCD8}" type="parTrans" cxnId="{65D8B090-AF74-4DE6-BFED-607903A7FFE9}">
      <dgm:prSet/>
      <dgm:spPr/>
      <dgm:t>
        <a:bodyPr/>
        <a:lstStyle/>
        <a:p>
          <a:endParaRPr lang="ru-RU"/>
        </a:p>
      </dgm:t>
    </dgm:pt>
    <dgm:pt modelId="{5A9B8674-82CF-469E-ACA0-DF065C93130A}" type="sibTrans" cxnId="{65D8B090-AF74-4DE6-BFED-607903A7FFE9}">
      <dgm:prSet/>
      <dgm:spPr/>
      <dgm:t>
        <a:bodyPr/>
        <a:lstStyle/>
        <a:p>
          <a:endParaRPr lang="ru-RU"/>
        </a:p>
      </dgm:t>
    </dgm:pt>
    <dgm:pt modelId="{EE5E9F53-1520-4C27-BE46-1FA4F22164B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0" i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Падеж</a:t>
          </a:r>
          <a:endParaRPr lang="ru-RU" sz="3200" b="0" i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2805CC4-A996-4806-9265-6989A227F92B}" type="parTrans" cxnId="{B9EAFC56-C683-4240-B4AF-BCD180F0B2C9}">
      <dgm:prSet/>
      <dgm:spPr/>
      <dgm:t>
        <a:bodyPr/>
        <a:lstStyle/>
        <a:p>
          <a:endParaRPr lang="ru-RU"/>
        </a:p>
      </dgm:t>
    </dgm:pt>
    <dgm:pt modelId="{363FF321-11EE-43A0-AE62-447C09D6668D}" type="sibTrans" cxnId="{B9EAFC56-C683-4240-B4AF-BCD180F0B2C9}">
      <dgm:prSet/>
      <dgm:spPr/>
      <dgm:t>
        <a:bodyPr/>
        <a:lstStyle/>
        <a:p>
          <a:endParaRPr lang="ru-RU"/>
        </a:p>
      </dgm:t>
    </dgm:pt>
    <dgm:pt modelId="{DF52521C-C739-4A85-8D4D-933EB9C7350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4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Число –</a:t>
          </a:r>
          <a:r>
            <a:rPr lang="ru-RU" sz="4000" b="1" dirty="0" err="1" smtClean="0">
              <a:solidFill>
                <a:schemeClr val="accent3">
                  <a:lumMod val="50000"/>
                </a:schemeClr>
              </a:solidFill>
            </a:rPr>
            <a:t>ед.ч.,мн.ч</a:t>
          </a:r>
          <a:r>
            <a:rPr lang="ru-RU" sz="4000" b="1" dirty="0" smtClean="0">
              <a:solidFill>
                <a:schemeClr val="accent3">
                  <a:lumMod val="50000"/>
                </a:schemeClr>
              </a:solidFill>
            </a:rPr>
            <a:t>.</a:t>
          </a:r>
          <a:endParaRPr lang="ru-RU" sz="4000" b="1" dirty="0">
            <a:solidFill>
              <a:schemeClr val="accent3">
                <a:lumMod val="50000"/>
              </a:schemeClr>
            </a:solidFill>
          </a:endParaRPr>
        </a:p>
      </dgm:t>
    </dgm:pt>
    <dgm:pt modelId="{A87386D8-6352-42A9-9B27-F26354BA59A9}" type="parTrans" cxnId="{4E096F6A-C19E-4DD7-BF89-D11C0D1191B8}">
      <dgm:prSet/>
      <dgm:spPr/>
      <dgm:t>
        <a:bodyPr/>
        <a:lstStyle/>
        <a:p>
          <a:endParaRPr lang="ru-RU"/>
        </a:p>
      </dgm:t>
    </dgm:pt>
    <dgm:pt modelId="{8D148AAC-92F6-41ED-868D-39E1FAB83F5B}" type="sibTrans" cxnId="{4E096F6A-C19E-4DD7-BF89-D11C0D1191B8}">
      <dgm:prSet/>
      <dgm:spPr/>
      <dgm:t>
        <a:bodyPr/>
        <a:lstStyle/>
        <a:p>
          <a:endParaRPr lang="ru-RU"/>
        </a:p>
      </dgm:t>
    </dgm:pt>
    <dgm:pt modelId="{7FCCB937-DA43-4954-A313-E284988A98A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  <a:latin typeface="Calibri"/>
            </a:rPr>
            <a:t>д.п.     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(кому? чему?)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BA2C9574-9C93-47A1-B308-DAA4EEDB95F2}" type="parTrans" cxnId="{70A1D639-6F92-4BCE-8F1A-5E64F5823B68}">
      <dgm:prSet/>
      <dgm:spPr/>
    </dgm:pt>
    <dgm:pt modelId="{A2F05953-998F-4430-BB2A-B0679912162D}" type="sibTrans" cxnId="{70A1D639-6F92-4BCE-8F1A-5E64F5823B68}">
      <dgm:prSet/>
      <dgm:spPr/>
    </dgm:pt>
    <dgm:pt modelId="{061DDBB3-3A1E-4443-8795-9CB05AA197E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  <a:latin typeface="Calibri"/>
            </a:rPr>
            <a:t>в.п.     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(кого? что?)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6A0B2B1C-5356-4DC4-8A02-3057FB25D3CB}" type="parTrans" cxnId="{793A3026-FA0A-46B9-8AA2-66C54D7F62F0}">
      <dgm:prSet/>
      <dgm:spPr/>
    </dgm:pt>
    <dgm:pt modelId="{D1425DCA-B4F7-4FC2-A551-5117ACBBC6B8}" type="sibTrans" cxnId="{793A3026-FA0A-46B9-8AA2-66C54D7F62F0}">
      <dgm:prSet/>
      <dgm:spPr/>
    </dgm:pt>
    <dgm:pt modelId="{E97B9B93-2122-4ED3-8FD3-25482149DCE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  <a:latin typeface="Calibri"/>
            </a:rPr>
            <a:t>т.п.      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(кем? чем?)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D0D24858-7FAC-44E2-BC51-8782E06F4FB8}" type="parTrans" cxnId="{F33466B2-BD85-40A2-B541-CDD5508C9CF4}">
      <dgm:prSet/>
      <dgm:spPr/>
    </dgm:pt>
    <dgm:pt modelId="{709BF234-C0D6-4FE6-94A7-FCE6DA186A59}" type="sibTrans" cxnId="{F33466B2-BD85-40A2-B541-CDD5508C9CF4}">
      <dgm:prSet/>
      <dgm:spPr/>
    </dgm:pt>
    <dgm:pt modelId="{106B57CD-B450-446C-89F1-8F458E15257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  <a:latin typeface="Calibri"/>
            </a:rPr>
            <a:t>п.п.     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(о </a:t>
          </a:r>
          <a:r>
            <a:rPr lang="ru-RU" sz="3200" b="1" i="0" dirty="0" err="1" smtClean="0">
              <a:solidFill>
                <a:schemeClr val="accent6"/>
              </a:solidFill>
              <a:latin typeface="Calibri"/>
            </a:rPr>
            <a:t>ком?о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 чем?)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CC2CB748-15F3-4D85-B583-F6B3B739E90F}" type="parTrans" cxnId="{49142794-1135-4729-892C-118F2E206211}">
      <dgm:prSet/>
      <dgm:spPr/>
    </dgm:pt>
    <dgm:pt modelId="{3954B884-A664-41A4-969B-87E1081AFA5F}" type="sibTrans" cxnId="{49142794-1135-4729-892C-118F2E206211}">
      <dgm:prSet/>
      <dgm:spPr/>
    </dgm:pt>
    <dgm:pt modelId="{0CAB872F-F66C-4A41-BFCB-C186F2FB872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  <a:latin typeface="Calibri"/>
            </a:rPr>
            <a:t>р.п.     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(</a:t>
          </a:r>
          <a:r>
            <a:rPr lang="ru-RU" sz="3200" b="1" i="0" dirty="0" err="1" smtClean="0">
              <a:solidFill>
                <a:schemeClr val="accent6"/>
              </a:solidFill>
              <a:latin typeface="Calibri"/>
            </a:rPr>
            <a:t>кого?чего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05C8A7F8-E969-4F38-892B-8BCDE25E69F5}" type="parTrans" cxnId="{62B7F6EB-7CD0-4541-9C0C-4CF69F94DF71}">
      <dgm:prSet/>
      <dgm:spPr/>
    </dgm:pt>
    <dgm:pt modelId="{504E9F3D-494B-4775-A26C-9C31A99CEF53}" type="sibTrans" cxnId="{62B7F6EB-7CD0-4541-9C0C-4CF69F94DF71}">
      <dgm:prSet/>
      <dgm:spPr/>
    </dgm:pt>
    <dgm:pt modelId="{87ED97F3-3568-40E0-A3DC-7E89D01AF40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i="0" dirty="0" smtClean="0">
              <a:solidFill>
                <a:schemeClr val="accent2">
                  <a:lumMod val="50000"/>
                </a:schemeClr>
              </a:solidFill>
            </a:rPr>
            <a:t>и.п.    </a:t>
          </a:r>
          <a:r>
            <a:rPr lang="ru-RU" sz="3200" b="1" i="0" dirty="0" smtClean="0">
              <a:solidFill>
                <a:schemeClr val="accent6"/>
              </a:solidFill>
            </a:rPr>
            <a:t>(</a:t>
          </a:r>
          <a:r>
            <a:rPr lang="ru-RU" sz="3200" b="1" i="0" dirty="0" err="1" smtClean="0">
              <a:solidFill>
                <a:schemeClr val="accent6"/>
              </a:solidFill>
            </a:rPr>
            <a:t>кто</a:t>
          </a:r>
          <a:r>
            <a:rPr lang="ru-RU" sz="3200" b="1" i="0" dirty="0" err="1" smtClean="0">
              <a:solidFill>
                <a:schemeClr val="accent6"/>
              </a:solidFill>
              <a:latin typeface="Calibri"/>
            </a:rPr>
            <a:t>?</a:t>
          </a:r>
          <a:r>
            <a:rPr lang="ru-RU" sz="3200" b="1" i="0" dirty="0" err="1" smtClean="0">
              <a:solidFill>
                <a:schemeClr val="accent6"/>
              </a:solidFill>
            </a:rPr>
            <a:t>что</a:t>
          </a:r>
          <a:r>
            <a:rPr lang="ru-RU" sz="3200" b="1" i="0" dirty="0" smtClean="0">
              <a:solidFill>
                <a:schemeClr val="accent6"/>
              </a:solidFill>
              <a:latin typeface="Calibri"/>
            </a:rPr>
            <a:t>?)</a:t>
          </a:r>
          <a:endParaRPr lang="ru-RU" sz="3200" b="1" i="0" dirty="0">
            <a:solidFill>
              <a:schemeClr val="accent6"/>
            </a:solidFill>
          </a:endParaRPr>
        </a:p>
      </dgm:t>
    </dgm:pt>
    <dgm:pt modelId="{C01F1F1E-3326-4DC6-9931-384626D0B63F}" type="parTrans" cxnId="{15FA7655-E95F-48E1-9AA1-F2C7FF487435}">
      <dgm:prSet/>
      <dgm:spPr/>
    </dgm:pt>
    <dgm:pt modelId="{3542EE9B-64D1-4C9C-9330-94A0956FE600}" type="sibTrans" cxnId="{15FA7655-E95F-48E1-9AA1-F2C7FF487435}">
      <dgm:prSet/>
      <dgm:spPr/>
    </dgm:pt>
    <dgm:pt modelId="{DD4A2402-84BA-4D81-9DEA-2A8EDCC382C3}" type="pres">
      <dgm:prSet presAssocID="{4E882A26-AE2E-42F7-9C12-6F6988858F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C29D58-D143-4D8C-94D1-3421483C942C}" type="pres">
      <dgm:prSet presAssocID="{AE8B949C-34BE-4064-AAB2-6E665BE9AB64}" presName="composite" presStyleCnt="0"/>
      <dgm:spPr/>
    </dgm:pt>
    <dgm:pt modelId="{0CEBF2E7-A52D-4925-8888-CB67C96E4A9E}" type="pres">
      <dgm:prSet presAssocID="{AE8B949C-34BE-4064-AAB2-6E665BE9AB64}" presName="parentText" presStyleLbl="alignNode1" presStyleIdx="0" presStyleCnt="1" custLinFactNeighborX="1545" custLinFactNeighborY="-181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68E5C-B491-4535-AC45-7C9B07D130BD}" type="pres">
      <dgm:prSet presAssocID="{AE8B949C-34BE-4064-AAB2-6E665BE9AB64}" presName="descendantText" presStyleLbl="alignAcc1" presStyleIdx="0" presStyleCnt="1" custScaleX="82797" custScaleY="168840" custLinFactNeighborX="-6977" custLinFactNeighborY="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CA25D6-86E9-414B-BA84-C433DB5289CC}" type="presOf" srcId="{061DDBB3-3A1E-4443-8795-9CB05AA197EE}" destId="{DBF68E5C-B491-4535-AC45-7C9B07D130BD}" srcOrd="0" destOrd="5" presId="urn:microsoft.com/office/officeart/2005/8/layout/chevron2"/>
    <dgm:cxn modelId="{49142794-1135-4729-892C-118F2E206211}" srcId="{AE8B949C-34BE-4064-AAB2-6E665BE9AB64}" destId="{106B57CD-B450-446C-89F1-8F458E15257E}" srcOrd="7" destOrd="0" parTransId="{CC2CB748-15F3-4D85-B583-F6B3B739E90F}" sibTransId="{3954B884-A664-41A4-969B-87E1081AFA5F}"/>
    <dgm:cxn modelId="{E2E8CE48-2952-4DFB-B655-BA81BE58BF3C}" type="presOf" srcId="{EE5E9F53-1520-4C27-BE46-1FA4F22164BC}" destId="{DBF68E5C-B491-4535-AC45-7C9B07D130BD}" srcOrd="0" destOrd="1" presId="urn:microsoft.com/office/officeart/2005/8/layout/chevron2"/>
    <dgm:cxn modelId="{7A3F5393-C3E9-4543-BF97-E462BFBF8282}" type="presOf" srcId="{0CAB872F-F66C-4A41-BFCB-C186F2FB8725}" destId="{DBF68E5C-B491-4535-AC45-7C9B07D130BD}" srcOrd="0" destOrd="3" presId="urn:microsoft.com/office/officeart/2005/8/layout/chevron2"/>
    <dgm:cxn modelId="{9C805C9F-4A9B-48C1-B79F-1769DBE7D57A}" type="presOf" srcId="{AE8B949C-34BE-4064-AAB2-6E665BE9AB64}" destId="{0CEBF2E7-A52D-4925-8888-CB67C96E4A9E}" srcOrd="0" destOrd="0" presId="urn:microsoft.com/office/officeart/2005/8/layout/chevron2"/>
    <dgm:cxn modelId="{4E096F6A-C19E-4DD7-BF89-D11C0D1191B8}" srcId="{AE8B949C-34BE-4064-AAB2-6E665BE9AB64}" destId="{DF52521C-C739-4A85-8D4D-933EB9C7350C}" srcOrd="0" destOrd="0" parTransId="{A87386D8-6352-42A9-9B27-F26354BA59A9}" sibTransId="{8D148AAC-92F6-41ED-868D-39E1FAB83F5B}"/>
    <dgm:cxn modelId="{59386BE3-A999-4324-96BA-820AB77A7BF8}" type="presOf" srcId="{DF52521C-C739-4A85-8D4D-933EB9C7350C}" destId="{DBF68E5C-B491-4535-AC45-7C9B07D130BD}" srcOrd="0" destOrd="0" presId="urn:microsoft.com/office/officeart/2005/8/layout/chevron2"/>
    <dgm:cxn modelId="{1F539E9C-D9F2-4736-8772-0A1792F9D161}" type="presOf" srcId="{87ED97F3-3568-40E0-A3DC-7E89D01AF407}" destId="{DBF68E5C-B491-4535-AC45-7C9B07D130BD}" srcOrd="0" destOrd="2" presId="urn:microsoft.com/office/officeart/2005/8/layout/chevron2"/>
    <dgm:cxn modelId="{65D8B090-AF74-4DE6-BFED-607903A7FFE9}" srcId="{4E882A26-AE2E-42F7-9C12-6F6988858FB8}" destId="{AE8B949C-34BE-4064-AAB2-6E665BE9AB64}" srcOrd="0" destOrd="0" parTransId="{3DD6BF19-9787-4AB7-BC62-F0CF6F1EBCD8}" sibTransId="{5A9B8674-82CF-469E-ACA0-DF065C93130A}"/>
    <dgm:cxn modelId="{B9EAFC56-C683-4240-B4AF-BCD180F0B2C9}" srcId="{AE8B949C-34BE-4064-AAB2-6E665BE9AB64}" destId="{EE5E9F53-1520-4C27-BE46-1FA4F22164BC}" srcOrd="1" destOrd="0" parTransId="{A2805CC4-A996-4806-9265-6989A227F92B}" sibTransId="{363FF321-11EE-43A0-AE62-447C09D6668D}"/>
    <dgm:cxn modelId="{47272614-A08B-439B-BF85-D30A2C7DE339}" type="presOf" srcId="{7FCCB937-DA43-4954-A313-E284988A98A2}" destId="{DBF68E5C-B491-4535-AC45-7C9B07D130BD}" srcOrd="0" destOrd="4" presId="urn:microsoft.com/office/officeart/2005/8/layout/chevron2"/>
    <dgm:cxn modelId="{A397AA42-4F61-4751-8382-D664F2FB99C9}" type="presOf" srcId="{4E882A26-AE2E-42F7-9C12-6F6988858FB8}" destId="{DD4A2402-84BA-4D81-9DEA-2A8EDCC382C3}" srcOrd="0" destOrd="0" presId="urn:microsoft.com/office/officeart/2005/8/layout/chevron2"/>
    <dgm:cxn modelId="{15FA7655-E95F-48E1-9AA1-F2C7FF487435}" srcId="{AE8B949C-34BE-4064-AAB2-6E665BE9AB64}" destId="{87ED97F3-3568-40E0-A3DC-7E89D01AF407}" srcOrd="2" destOrd="0" parTransId="{C01F1F1E-3326-4DC6-9931-384626D0B63F}" sibTransId="{3542EE9B-64D1-4C9C-9330-94A0956FE600}"/>
    <dgm:cxn modelId="{68930605-2099-478E-A222-97BEA208DEFD}" type="presOf" srcId="{106B57CD-B450-446C-89F1-8F458E15257E}" destId="{DBF68E5C-B491-4535-AC45-7C9B07D130BD}" srcOrd="0" destOrd="7" presId="urn:microsoft.com/office/officeart/2005/8/layout/chevron2"/>
    <dgm:cxn modelId="{F33466B2-BD85-40A2-B541-CDD5508C9CF4}" srcId="{AE8B949C-34BE-4064-AAB2-6E665BE9AB64}" destId="{E97B9B93-2122-4ED3-8FD3-25482149DCEB}" srcOrd="6" destOrd="0" parTransId="{D0D24858-7FAC-44E2-BC51-8782E06F4FB8}" sibTransId="{709BF234-C0D6-4FE6-94A7-FCE6DA186A59}"/>
    <dgm:cxn modelId="{793A3026-FA0A-46B9-8AA2-66C54D7F62F0}" srcId="{AE8B949C-34BE-4064-AAB2-6E665BE9AB64}" destId="{061DDBB3-3A1E-4443-8795-9CB05AA197EE}" srcOrd="5" destOrd="0" parTransId="{6A0B2B1C-5356-4DC4-8A02-3057FB25D3CB}" sibTransId="{D1425DCA-B4F7-4FC2-A551-5117ACBBC6B8}"/>
    <dgm:cxn modelId="{70A1D639-6F92-4BCE-8F1A-5E64F5823B68}" srcId="{AE8B949C-34BE-4064-AAB2-6E665BE9AB64}" destId="{7FCCB937-DA43-4954-A313-E284988A98A2}" srcOrd="4" destOrd="0" parTransId="{BA2C9574-9C93-47A1-B308-DAA4EEDB95F2}" sibTransId="{A2F05953-998F-4430-BB2A-B0679912162D}"/>
    <dgm:cxn modelId="{8C20D3F1-6E71-42B3-B087-B2AC9D46F983}" type="presOf" srcId="{E97B9B93-2122-4ED3-8FD3-25482149DCEB}" destId="{DBF68E5C-B491-4535-AC45-7C9B07D130BD}" srcOrd="0" destOrd="6" presId="urn:microsoft.com/office/officeart/2005/8/layout/chevron2"/>
    <dgm:cxn modelId="{62B7F6EB-7CD0-4541-9C0C-4CF69F94DF71}" srcId="{AE8B949C-34BE-4064-AAB2-6E665BE9AB64}" destId="{0CAB872F-F66C-4A41-BFCB-C186F2FB8725}" srcOrd="3" destOrd="0" parTransId="{05C8A7F8-E969-4F38-892B-8BCDE25E69F5}" sibTransId="{504E9F3D-494B-4775-A26C-9C31A99CEF53}"/>
    <dgm:cxn modelId="{DA7FB3D6-8390-476F-8B33-E7324995845E}" type="presParOf" srcId="{DD4A2402-84BA-4D81-9DEA-2A8EDCC382C3}" destId="{B1C29D58-D143-4D8C-94D1-3421483C942C}" srcOrd="0" destOrd="0" presId="urn:microsoft.com/office/officeart/2005/8/layout/chevron2"/>
    <dgm:cxn modelId="{98FB3B35-4672-4090-8B65-A678CADC4ACA}" type="presParOf" srcId="{B1C29D58-D143-4D8C-94D1-3421483C942C}" destId="{0CEBF2E7-A52D-4925-8888-CB67C96E4A9E}" srcOrd="0" destOrd="0" presId="urn:microsoft.com/office/officeart/2005/8/layout/chevron2"/>
    <dgm:cxn modelId="{EB4FFE7E-41B5-4FDE-96E4-5F997AE84629}" type="presParOf" srcId="{B1C29D58-D143-4D8C-94D1-3421483C942C}" destId="{DBF68E5C-B491-4535-AC45-7C9B07D130BD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A99F04-8ADA-4D00-AE91-33D3B23B3C0A}" type="datetimeFigureOut">
              <a:rPr lang="ru-RU" smtClean="0"/>
              <a:pPr/>
              <a:t>06.10.2010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97C177-1566-4FCC-AEA1-5221F7D995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clipproject.info/Cliparts_Free/Schule_Free/Clipart-Cartoon-Design-17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b/3/41/781/41781496_neandertal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vol.ru/files/thumbs/t_image001_231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Имя существительное как часть речи.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первой категории Гаврилова Ольга Андреевна.</a:t>
            </a:r>
          </a:p>
          <a:p>
            <a:r>
              <a:rPr lang="ru-RU" dirty="0" smtClean="0"/>
              <a:t>8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28 из 249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6643734" cy="2214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Какие средства для общения дает нам родной язык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?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/>
            </a:endParaRPr>
          </a:p>
          <a:p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/>
            </a:endParaRPr>
          </a:p>
          <a:p>
            <a:pPr>
              <a:buNone/>
            </a:pP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571612"/>
            <a:ext cx="91714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Какие части речи вы знаете?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71744"/>
            <a:ext cx="607223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Имя существительное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3571876"/>
            <a:ext cx="628654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Имя прилагательное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857760"/>
            <a:ext cx="264320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Глагол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25 из 14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71546"/>
            <a:ext cx="4481514" cy="838200"/>
          </a:xfrm>
        </p:spPr>
        <p:txBody>
          <a:bodyPr>
            <a:noAutofit/>
          </a:bodyPr>
          <a:lstStyle/>
          <a:p>
            <a:r>
              <a:rPr lang="ru-RU" sz="4400" cap="none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Какая часть речи появилась первой у далеких предков?</a:t>
            </a:r>
            <a:endParaRPr lang="ru-RU" sz="4400" cap="none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143380"/>
            <a:ext cx="8686800" cy="1936745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имя существительное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488" y="1714488"/>
            <a:ext cx="3214710" cy="731829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Часть речи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857496"/>
            <a:ext cx="321471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? что ?</a:t>
            </a:r>
            <a:endParaRPr lang="ru-RU" sz="4800" dirty="0" smtClean="0"/>
          </a:p>
        </p:txBody>
      </p:sp>
      <p:sp>
        <p:nvSpPr>
          <p:cNvPr id="6" name="Овал 5"/>
          <p:cNvSpPr/>
          <p:nvPr/>
        </p:nvSpPr>
        <p:spPr>
          <a:xfrm>
            <a:off x="214282" y="3857628"/>
            <a:ext cx="3571900" cy="92869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предметы</a:t>
            </a:r>
          </a:p>
        </p:txBody>
      </p:sp>
      <p:sp>
        <p:nvSpPr>
          <p:cNvPr id="7" name="Овал 6"/>
          <p:cNvSpPr/>
          <p:nvPr/>
        </p:nvSpPr>
        <p:spPr>
          <a:xfrm>
            <a:off x="2571736" y="5143512"/>
            <a:ext cx="3571900" cy="92869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явления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5286380" y="4000504"/>
            <a:ext cx="3571900" cy="92869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чувства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4364837" y="1421585"/>
            <a:ext cx="273164" cy="17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364837" y="2707469"/>
            <a:ext cx="273164" cy="17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2650325" y="3779039"/>
            <a:ext cx="273164" cy="17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5936473" y="3921915"/>
            <a:ext cx="273164" cy="17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964777" y="439341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Картинка 1 из 7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0"/>
            <a:ext cx="635795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278605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К.Е. Маковский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b="1" dirty="0" smtClean="0"/>
              <a:t>«Дети, бегущие от грозы»</a:t>
            </a:r>
            <a:endParaRPr lang="ru-RU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Морфологический разбор имени существительного</a:t>
            </a:r>
            <a:endParaRPr lang="ru-RU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26" name="Схема 25"/>
          <p:cNvGraphicFramePr/>
          <p:nvPr/>
        </p:nvGraphicFramePr>
        <p:xfrm>
          <a:off x="928662" y="1785926"/>
          <a:ext cx="79296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Морфологический разбор имени существительного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152764" y="5510226"/>
            <a:ext cx="5663730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постоянные признаки</a:t>
            </a:r>
            <a:endParaRPr lang="ru-RU" sz="44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Морфологический разбор имени существительного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488" y="5786454"/>
            <a:ext cx="6006773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4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Изменяемые признаки</a:t>
            </a:r>
            <a:endParaRPr lang="ru-RU" sz="4400" b="1" spc="50" dirty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WINDOWS\Application Data\Microsoft\Media Catalog\клип000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02260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57158" y="1285860"/>
            <a:ext cx="4573303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окончен.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5072074"/>
            <a:ext cx="5022337" cy="144655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8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Молодцы!</a:t>
            </a:r>
            <a:endParaRPr lang="ru-RU" sz="8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164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Имя существительное как часть речи.</vt:lpstr>
      <vt:lpstr>Слайд 2</vt:lpstr>
      <vt:lpstr>Какая часть речи появилась первой у далеких предков?</vt:lpstr>
      <vt:lpstr>имя существительное </vt:lpstr>
      <vt:lpstr>К.Е. Маковский   «Дети, бегущие от грозы»</vt:lpstr>
      <vt:lpstr>Морфологический разбор имени существительного</vt:lpstr>
      <vt:lpstr>Морфологический разбор имени существительного</vt:lpstr>
      <vt:lpstr>Морфологический разбор имени существительного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существительное как часть речи.</dc:title>
  <dc:creator>марина</dc:creator>
  <cp:lastModifiedBy>марина</cp:lastModifiedBy>
  <cp:revision>20</cp:revision>
  <dcterms:created xsi:type="dcterms:W3CDTF">2010-10-06T13:54:59Z</dcterms:created>
  <dcterms:modified xsi:type="dcterms:W3CDTF">2010-10-06T17:12:59Z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287512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