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8" r:id="rId3"/>
    <p:sldId id="260" r:id="rId4"/>
    <p:sldId id="264" r:id="rId5"/>
    <p:sldId id="268" r:id="rId6"/>
    <p:sldId id="273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77" autoAdjust="0"/>
    <p:restoredTop sz="94660"/>
  </p:normalViewPr>
  <p:slideViewPr>
    <p:cSldViewPr>
      <p:cViewPr varScale="1">
        <p:scale>
          <a:sx n="39" d="100"/>
          <a:sy n="39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384647-4F53-4377-9AAA-B3D66929E5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307886B-FEE6-40EA-B321-BEFE518D5996}" type="datetimeFigureOut">
              <a:rPr lang="ru-RU" smtClean="0"/>
              <a:pPr/>
              <a:t>15.01.2018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22144EA-39A0-465F-9C8F-FF96961ECAF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http://www.belygorod.ru/b/N00104019001.jpg" TargetMode="External"/><Relationship Id="rId3" Type="http://schemas.openxmlformats.org/officeDocument/2006/relationships/image" Target="../media/image5.jpeg"/><Relationship Id="rId7" Type="http://schemas.openxmlformats.org/officeDocument/2006/relationships/image" Target="http://tolkodeti.ru/wp-content/uploads/2011/12/uhmalysh1.jpg" TargetMode="External"/><Relationship Id="rId12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eg"/><Relationship Id="rId11" Type="http://schemas.openxmlformats.org/officeDocument/2006/relationships/image" Target="http://www.upakovano.ru/pictures/article_imgs/Other_magazines/gofropressa/future2/2.jpg" TargetMode="External"/><Relationship Id="rId5" Type="http://schemas.openxmlformats.org/officeDocument/2006/relationships/image" Target="http://beloomut.ru/files/Pismo1.jpg" TargetMode="External"/><Relationship Id="rId15" Type="http://schemas.openxmlformats.org/officeDocument/2006/relationships/image" Target="http://promoplanet.ru/postdata/484d2496b02872a30033e9b6639ed58b.jpg" TargetMode="External"/><Relationship Id="rId10" Type="http://schemas.openxmlformats.org/officeDocument/2006/relationships/image" Target="../media/image9.jpeg"/><Relationship Id="rId4" Type="http://schemas.openxmlformats.org/officeDocument/2006/relationships/image" Target="../media/image6.jpeg"/><Relationship Id="rId9" Type="http://schemas.openxmlformats.org/officeDocument/2006/relationships/image" Target="http://partymaking.files.wordpress.com/2011/12/ornament-santa_thl.jpg" TargetMode="External"/><Relationship Id="rId1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image" Target="http://maculatura.su/img/content/tryapie/trypie.jpg" TargetMode="External"/><Relationship Id="rId3" Type="http://schemas.openxmlformats.org/officeDocument/2006/relationships/image" Target="../media/image2.jpeg"/><Relationship Id="rId7" Type="http://schemas.openxmlformats.org/officeDocument/2006/relationships/image" Target="http://cdn2.freepik.com/image/th/2697974.jpg" TargetMode="External"/><Relationship Id="rId12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eg"/><Relationship Id="rId11" Type="http://schemas.openxmlformats.org/officeDocument/2006/relationships/image" Target="http://darvin-market.ru/images/cotton.jpg" TargetMode="External"/><Relationship Id="rId5" Type="http://schemas.openxmlformats.org/officeDocument/2006/relationships/image" Target="http://www.ibtesama.com/vb/imgcache2/78866.gif" TargetMode="External"/><Relationship Id="rId15" Type="http://schemas.openxmlformats.org/officeDocument/2006/relationships/image" Target="http://img1.1tv.ru/imgsize460x345/PR20100428181256.JPG" TargetMode="External"/><Relationship Id="rId10" Type="http://schemas.openxmlformats.org/officeDocument/2006/relationships/image" Target="../media/image17.jpeg"/><Relationship Id="rId4" Type="http://schemas.openxmlformats.org/officeDocument/2006/relationships/image" Target="../media/image14.jpeg"/><Relationship Id="rId9" Type="http://schemas.openxmlformats.org/officeDocument/2006/relationships/image" Target="http://piluk.by/uploads/posts/2014-05/1400461818_kupit_len.jpg" TargetMode="External"/><Relationship Id="rId1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http://cs623819.vk.me/v623819873/1d967/d6BLYIRcaZU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1142984"/>
            <a:ext cx="6643734" cy="535785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>
            <a:off x="1043608" y="1196752"/>
            <a:ext cx="6929486" cy="785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Изучаем бумагу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420888"/>
            <a:ext cx="4320480" cy="3780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 cstate="print"/>
          <a:srcRect l="9824" t="5133" r="8011" b="7916"/>
          <a:stretch>
            <a:fillRect/>
          </a:stretch>
        </p:blipFill>
        <p:spPr bwMode="auto">
          <a:xfrm rot="1523100">
            <a:off x="5821429" y="2449629"/>
            <a:ext cx="2142721" cy="295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785786" y="357166"/>
            <a:ext cx="7786742" cy="7143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Использование бумаги</a:t>
            </a:r>
            <a:endParaRPr lang="ru-RU" sz="20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14" name="Picture 10" descr="http://www.click-n-buy.info/images/stories/07_21_2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4786322"/>
            <a:ext cx="28575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review-image" descr="http://beloomut.ru/files/Pismo1.jpg"/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63" y="1357298"/>
            <a:ext cx="2357437" cy="1884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preview-image" descr="http://tolkodeti.ru/wp-content/uploads/2011/12/uhmalysh1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2714612" y="1500174"/>
            <a:ext cx="2171700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preview-image" descr="http://partymaking.files.wordpress.com/2011/12/ornament-santa_thl.jpg"/>
          <p:cNvPicPr>
            <a:picLocks noChangeAspect="1" noChangeArrowheads="1"/>
          </p:cNvPicPr>
          <p:nvPr/>
        </p:nvPicPr>
        <p:blipFill>
          <a:blip r:embed="rId8" r:link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071942"/>
            <a:ext cx="2357438" cy="23574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review-image" descr="http://www.upakovano.ru/pictures/article_imgs/Other_magazines/gofropressa/future2/2.jpg"/>
          <p:cNvPicPr>
            <a:picLocks noChangeAspect="1" noChangeArrowheads="1"/>
          </p:cNvPicPr>
          <p:nvPr/>
        </p:nvPicPr>
        <p:blipFill>
          <a:blip r:embed="rId10" r:link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3643314"/>
            <a:ext cx="1940608" cy="1579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review-image" descr="http://www.belygorod.ru/b/N00104019001.jpg"/>
          <p:cNvPicPr>
            <a:picLocks noChangeAspect="1" noChangeArrowheads="1"/>
          </p:cNvPicPr>
          <p:nvPr/>
        </p:nvPicPr>
        <p:blipFill>
          <a:blip r:embed="rId12" r:link="rId13" cstate="print">
            <a:clrChange>
              <a:clrFrom>
                <a:srgbClr val="FBFBF9"/>
              </a:clrFrom>
              <a:clrTo>
                <a:srgbClr val="FBFB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65427">
            <a:off x="647657" y="1472012"/>
            <a:ext cx="1714512" cy="239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review-image" descr="http://promoplanet.ru/postdata/484d2496b02872a30033e9b6639ed58b.jpg"/>
          <p:cNvPicPr>
            <a:picLocks noChangeAspect="1" noChangeArrowheads="1"/>
          </p:cNvPicPr>
          <p:nvPr/>
        </p:nvPicPr>
        <p:blipFill>
          <a:blip r:embed="rId14" r:link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928802"/>
            <a:ext cx="2384850" cy="2382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714612" y="4357694"/>
            <a:ext cx="364333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az-Cyrl-AZ" dirty="0" smtClean="0"/>
              <a:t> </a:t>
            </a:r>
            <a:r>
              <a:rPr lang="az-Cyrl-AZ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Вывод: С бумагой встречаемся постоянно, на каждом шагу – когда открываем книгу или тетрадь, читаем газеты, журналы, покупаем в магазине подарки, продукты, пишем письма, делаем игрушки или собираем макулатуру.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49489" y="1"/>
            <a:ext cx="9293489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290" y="5000636"/>
            <a:ext cx="2143140" cy="1332221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2" name="Picture 4" descr="&amp;Kcy;&amp;acy;&amp;ncy;&amp;tscy;&amp;iecy;&amp;lcy;&amp;yacy;&amp;rcy;&amp;scy;&amp;kcy;&amp;icy;&amp;jcy; &amp;ncy;&amp;acy;&amp;bcy;&amp;ocy;&amp;rcy; - &amp;pcy;&amp;ocy;&amp;kcy;&amp;ucy;&amp;pcy;&amp;kcy;&amp;acy; &amp;scy;&amp;ncy;&amp;acy;&amp;bcy;&amp;zhcy;&amp;iecy;&amp;ncy;&amp;icy;&amp;icy; &amp;dcy;&amp;lcy;&amp;yacy; &amp;Kcy;&amp;acy;&amp;ncy;&amp;tscy;&amp;iecy;&amp;lcy;&amp;yacy;&amp;rcy;&amp;scy;&amp;kcy;&amp;icy;&amp;jcy; &amp;ncy;&amp;acy;&amp;bcy;&amp;ocy;&amp;rcy;"/>
          <p:cNvPicPr>
            <a:picLocks noChangeAspect="1" noChangeArrowheads="1"/>
          </p:cNvPicPr>
          <p:nvPr/>
        </p:nvPicPr>
        <p:blipFill>
          <a:blip r:embed="rId4" r:link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786058"/>
            <a:ext cx="1972683" cy="1646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review-image" descr="http://cdn2.freepik.com/image/th/2697974.jpg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1500166" y="928670"/>
            <a:ext cx="2071702" cy="1393578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7" name="preview-image" descr="http://piluk.by/uploads/posts/2014-05/1400461818_kupit_len.jpg"/>
          <p:cNvPicPr>
            <a:picLocks noChangeAspect="1" noChangeArrowheads="1"/>
          </p:cNvPicPr>
          <p:nvPr/>
        </p:nvPicPr>
        <p:blipFill>
          <a:blip r:embed="rId8" r:link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3504" y="5072074"/>
            <a:ext cx="2071702" cy="1343807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8" name="preview-image" descr="http://darvin-market.ru/images/cotton.jpg"/>
          <p:cNvPicPr>
            <a:picLocks noChangeAspect="1" noChangeArrowheads="1"/>
          </p:cNvPicPr>
          <p:nvPr/>
        </p:nvPicPr>
        <p:blipFill>
          <a:blip r:embed="rId10" r:link="rId11" cstate="print"/>
          <a:srcRect/>
          <a:stretch>
            <a:fillRect/>
          </a:stretch>
        </p:blipFill>
        <p:spPr bwMode="auto">
          <a:xfrm>
            <a:off x="6643702" y="3000372"/>
            <a:ext cx="2143140" cy="1351649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29" name="preview-image" descr="http://maculatura.su/img/content/tryapie/trypie.jpg"/>
          <p:cNvPicPr>
            <a:picLocks noChangeAspect="1" noChangeArrowheads="1"/>
          </p:cNvPicPr>
          <p:nvPr/>
        </p:nvPicPr>
        <p:blipFill>
          <a:blip r:embed="rId12" r:link="rId13" cstate="print"/>
          <a:srcRect/>
          <a:stretch>
            <a:fillRect/>
          </a:stretch>
        </p:blipFill>
        <p:spPr bwMode="auto">
          <a:xfrm>
            <a:off x="5214942" y="928670"/>
            <a:ext cx="2071702" cy="1385801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review-image" descr="http://img1.1tv.ru/imgsize460x345/PR20100428181256.JPG"/>
          <p:cNvPicPr>
            <a:picLocks noChangeAspect="1" noChangeArrowheads="1"/>
          </p:cNvPicPr>
          <p:nvPr/>
        </p:nvPicPr>
        <p:blipFill>
          <a:blip r:embed="rId14" r:link="rId15" cstate="print"/>
          <a:srcRect/>
          <a:stretch>
            <a:fillRect/>
          </a:stretch>
        </p:blipFill>
        <p:spPr bwMode="auto">
          <a:xfrm>
            <a:off x="285720" y="3000372"/>
            <a:ext cx="2101266" cy="1324752"/>
          </a:xfrm>
          <a:prstGeom prst="ellipse">
            <a:avLst/>
          </a:prstGeom>
          <a:ln w="63500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31" name="WordArt 7"/>
          <p:cNvSpPr>
            <a:spLocks noChangeArrowheads="1" noChangeShapeType="1" noTextEdit="1"/>
          </p:cNvSpPr>
          <p:nvPr/>
        </p:nvSpPr>
        <p:spPr bwMode="auto">
          <a:xfrm>
            <a:off x="285720" y="285728"/>
            <a:ext cx="8429684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Бумагу производят из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32" name="AutoShape 8"/>
          <p:cNvSpPr>
            <a:spLocks noChangeArrowheads="1"/>
          </p:cNvSpPr>
          <p:nvPr/>
        </p:nvSpPr>
        <p:spPr bwMode="auto">
          <a:xfrm rot="18340288">
            <a:off x="3234434" y="4612807"/>
            <a:ext cx="647700" cy="381000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3" name="AutoShape 9"/>
          <p:cNvSpPr>
            <a:spLocks noChangeArrowheads="1"/>
          </p:cNvSpPr>
          <p:nvPr/>
        </p:nvSpPr>
        <p:spPr bwMode="auto">
          <a:xfrm rot="14218885">
            <a:off x="5084419" y="4471108"/>
            <a:ext cx="647700" cy="381000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/>
          <p:cNvSpPr>
            <a:spLocks noChangeArrowheads="1"/>
          </p:cNvSpPr>
          <p:nvPr/>
        </p:nvSpPr>
        <p:spPr bwMode="auto">
          <a:xfrm rot="10800000">
            <a:off x="5786446" y="3500438"/>
            <a:ext cx="647700" cy="381000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/>
          <p:cNvSpPr>
            <a:spLocks noChangeArrowheads="1"/>
          </p:cNvSpPr>
          <p:nvPr/>
        </p:nvSpPr>
        <p:spPr bwMode="auto">
          <a:xfrm>
            <a:off x="2500298" y="3571876"/>
            <a:ext cx="647700" cy="381000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/>
          <p:cNvSpPr>
            <a:spLocks noChangeArrowheads="1"/>
          </p:cNvSpPr>
          <p:nvPr/>
        </p:nvSpPr>
        <p:spPr bwMode="auto">
          <a:xfrm rot="7818959">
            <a:off x="5229899" y="2473075"/>
            <a:ext cx="647700" cy="339087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/>
          <p:cNvSpPr>
            <a:spLocks noChangeArrowheads="1"/>
          </p:cNvSpPr>
          <p:nvPr/>
        </p:nvSpPr>
        <p:spPr bwMode="auto">
          <a:xfrm rot="3002800">
            <a:off x="3387699" y="2323202"/>
            <a:ext cx="647700" cy="381000"/>
          </a:xfrm>
          <a:prstGeom prst="rightArrow">
            <a:avLst>
              <a:gd name="adj1" fmla="val 50000"/>
              <a:gd name="adj2" fmla="val 42500"/>
            </a:avLst>
          </a:prstGeom>
          <a:solidFill>
            <a:srgbClr val="0070C0"/>
          </a:solidFill>
          <a:ln w="9525">
            <a:solidFill>
              <a:srgbClr val="1F497D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285720" y="2000240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солома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85720" y="4429132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6143644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лес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286644" y="6072206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358082" y="4714884"/>
            <a:ext cx="1357322" cy="50006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хлопок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7286644" y="1857364"/>
            <a:ext cx="1428760" cy="64294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Лоскутки ткани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642911" y="285728"/>
            <a:ext cx="7858179" cy="10001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2000" kern="10" spc="0" dirty="0" smtClean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0000"/>
                    </a:gs>
                    <a:gs pos="100000">
                      <a:srgbClr val="FF0000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Правила поведения в лаборатории</a:t>
            </a:r>
            <a:endParaRPr lang="ru-RU" sz="2000" kern="10" spc="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8" name="Рисунок 7" descr="http://im0-tub-ru.yandex.net/i?id=5e8db4aa829f5003c8c87df26ed4cea9-130-144&amp;n=2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714488"/>
            <a:ext cx="1785950" cy="19240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Great Article - How Not To Talk To Your Kids AdventureDa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143380"/>
            <a:ext cx="1928826" cy="1857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1" name="Рисунок 10" descr="&amp;Lcy;&amp;acy;&amp;pcy;&amp;icy;&amp;ncy;&amp;acy; &amp;IEcy;&amp;lcy;&amp;iecy;&amp;ncy;&amp;acy; &amp;Vcy;&amp;lcy;&amp;acy;&amp;dcy;&amp;icy;&amp;mcy;&amp;icy;&amp;rcy;&amp;ocy;&amp;vcy;&amp;ncy;&amp;acy;. &amp;Mcy;&amp;ocy;&amp;ncy;&amp;scy;&amp;tcy;&amp;r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1571612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71472" y="4143380"/>
            <a:ext cx="2000264" cy="18573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&amp;Pcy;&amp;icy;&amp;shchcy;&amp;acy; &amp;vcy; &amp;ncy;&amp;acy;&amp;chcy;&amp;acy;&amp;lcy;&amp;iecy; &amp;pcy;&amp;ocy;&amp;pcy;&amp;acy;&amp;dcy;&amp;acy;&amp;iecy;&amp;tcy; &amp;vcy; &amp;rcy;&amp;ocy;&amp;tcy;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214818"/>
            <a:ext cx="1573763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86446" y="2428868"/>
            <a:ext cx="2928958" cy="200026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" name="Рисунок 17" descr="&amp;Mcy;&amp;acy;&amp;tcy;&amp;iecy;&amp;rcy;&amp;icy;&amp;acy;&amp;lcy;&amp;ycy; &amp;zcy;&amp;acy; &amp;Mcy;&amp;acy;&amp;rcy;&amp;tcy; 2013 &amp;gcy;&amp;ocy;&amp;dcy;&amp;acy; &quot; &amp;Zcy;&amp;acy;&amp;gcy;&amp;acy;&amp;dcy;&amp;kcy;&amp;icy; - &amp;scy;&amp;kcy;&amp;acy;&amp;chcy;&amp;acy;&amp;tcy;&amp;softcy; &amp;zcy;&amp;acy;&amp;gcy;&amp;acy;&amp;dcy;&amp;kcy;&amp;icy; - &amp;dcy;&amp;iecy;&amp;tcy;&amp;scy;&amp;kcy;&amp;icy;&amp;iecy; &amp;zcy;&amp;acy;&amp;gcy;&amp;acy;&amp;dcy;&amp;kcy;&amp;icy; - &amp;zcy;&amp;acy;&amp;gcy;&amp;acy;&amp;dcy;&amp;kcy;&amp;icy; &amp;scy; &amp;ocy;&amp;tcy;&amp;vcy;&amp;iecy;&amp;tcy;&amp;acy;&amp;mcy;&amp;icy; - Prozagadki.ru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2198" y="2500306"/>
            <a:ext cx="230505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77" name="AutoShape 5"/>
          <p:cNvCxnSpPr>
            <a:cxnSpLocks noChangeShapeType="1"/>
          </p:cNvCxnSpPr>
          <p:nvPr/>
        </p:nvCxnSpPr>
        <p:spPr bwMode="auto">
          <a:xfrm flipV="1">
            <a:off x="1214414" y="4286256"/>
            <a:ext cx="981075" cy="1619250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8" name="AutoShape 6"/>
          <p:cNvCxnSpPr>
            <a:cxnSpLocks noChangeShapeType="1"/>
          </p:cNvCxnSpPr>
          <p:nvPr/>
        </p:nvCxnSpPr>
        <p:spPr bwMode="auto">
          <a:xfrm>
            <a:off x="928662" y="4357694"/>
            <a:ext cx="1276350" cy="1495425"/>
          </a:xfrm>
          <a:prstGeom prst="straightConnector1">
            <a:avLst/>
          </a:prstGeom>
          <a:noFill/>
          <a:ln w="57150">
            <a:solidFill>
              <a:srgbClr val="000000"/>
            </a:solidFill>
            <a:round/>
            <a:headEnd/>
            <a:tailEnd/>
          </a:ln>
        </p:spPr>
      </p:cxn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642910" y="3643314"/>
            <a:ext cx="1714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кричать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071802" y="3286125"/>
            <a:ext cx="264320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трогать без разрешения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214282" y="6072207"/>
            <a:ext cx="30718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пробовать на вкус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857884" y="4572008"/>
            <a:ext cx="285752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Работать только на своем месте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3428992" y="6143644"/>
            <a:ext cx="3500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Соблюдать осторожность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3" descr="http://cs623819.vk.me/v623819873/1d967/d6BLYIRcaZU.jpg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714348" y="285728"/>
            <a:ext cx="7858180" cy="6215106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512" y="119675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sz="2800" kern="10" dirty="0">
              <a:ln w="9525">
                <a:noFill/>
                <a:round/>
                <a:headEnd/>
                <a:tailEnd/>
              </a:ln>
              <a:solidFill>
                <a:schemeClr val="tx2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1988840"/>
            <a:ext cx="4000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>
              <a:solidFill>
                <a:schemeClr val="tx2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115616" y="188640"/>
            <a:ext cx="6660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0000"/>
                  </a:gs>
                  <a:gs pos="100000">
                    <a:srgbClr val="FF0000"/>
                  </a:gs>
                </a:gsLst>
                <a:path path="rect">
                  <a:fillToRect r="100000" b="10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C:\Documents and Settings\света\Мои документы\фото мамы2\фон обла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8" name="Picture 4" descr="&amp;Acy;&amp;rcy;&amp;khcy;&amp;icy;&amp;vcy; &amp;mcy;&amp;acy;&amp;tcy;&amp;iecy;&amp;rcy;&amp;icy;&amp;acy;&amp;lcy;&amp;ocy;&amp;vcy; - &amp;Pcy;&amp;iecy;&amp;rcy;&amp;scy;&amp;ocy;&amp;ncy;&amp;acy;&amp;lcy;&amp;softcy;&amp;ncy;&amp;ycy;&amp;jcy; &amp;scy;&amp;acy;&amp;jcy;&amp;t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57166"/>
            <a:ext cx="8072494" cy="6054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857224" y="1428736"/>
            <a:ext cx="4286280" cy="307183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Все отлично поработали.</a:t>
            </a:r>
          </a:p>
          <a:p>
            <a:pPr algn="ctr" rtl="0"/>
            <a:r>
              <a:rPr lang="ru-RU" sz="3600" kern="10" spc="0" dirty="0" smtClean="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/>
              </a:rPr>
              <a:t>Молодцы!</a:t>
            </a:r>
            <a:endParaRPr lang="ru-RU" sz="3600" kern="10" spc="0" dirty="0">
              <a:ln w="9525">
                <a:solidFill>
                  <a:srgbClr val="FF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2357</TotalTime>
  <Words>80</Words>
  <Application>Microsoft Office PowerPoint</Application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</dc:creator>
  <cp:lastModifiedBy>1</cp:lastModifiedBy>
  <cp:revision>127</cp:revision>
  <dcterms:created xsi:type="dcterms:W3CDTF">2015-02-28T13:10:42Z</dcterms:created>
  <dcterms:modified xsi:type="dcterms:W3CDTF">2018-01-15T05:24:17Z</dcterms:modified>
</cp:coreProperties>
</file>