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7175351" cy="1793167"/>
          </a:xfrm>
        </p:spPr>
        <p:txBody>
          <a:bodyPr/>
          <a:lstStyle/>
          <a:p>
            <a:r>
              <a:rPr lang="ru-RU" dirty="0"/>
              <a:t>Скоростная подготовка спринтера</a:t>
            </a:r>
          </a:p>
        </p:txBody>
      </p:sp>
    </p:spTree>
    <p:extLst>
      <p:ext uri="{BB962C8B-B14F-4D97-AF65-F5344CB8AC3E}">
        <p14:creationId xmlns:p14="http://schemas.microsoft.com/office/powerpoint/2010/main" val="4224532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68227" y="1052736"/>
            <a:ext cx="734481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/>
              <a:t>Скоростные качества в значительной мере обусловлены уровнем развития элементарных форм быстроты, проявляющейся в латентном времени двигательных реакций, скорости выполнения отдельного движения при незначительном внешнем сопротивлении, частоте движений. Эти формы проявления быстроты в различных сочетаниях и в комплексе с другими двигательными качествами, техническими и психическими возможностями и навыками обеспечивают все основные проявления специальных скоростных способностей спортсмена.</a:t>
            </a:r>
          </a:p>
        </p:txBody>
      </p:sp>
    </p:spTree>
    <p:extLst>
      <p:ext uri="{BB962C8B-B14F-4D97-AF65-F5344CB8AC3E}">
        <p14:creationId xmlns:p14="http://schemas.microsoft.com/office/powerpoint/2010/main" val="1613632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60648"/>
            <a:ext cx="756084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dirty="0"/>
              <a:t>К	средствам скоростной подготовки относятся различные упражнения, позволяющие спортсмену проявить максимальный уровень скоростных способностей. Общие подготовительные упражнения весьма многообразны и представляют собой двигательные действия, требующие быстрой реакции, высокой скорости выполнения отдельных движений, максимальной частоты движений. В тренировке спортсменов для развития скоростных способностей широко используются гимнастические упражнения и особенно спортивные игры, предъявляющие высокие требования к проявлению скоростных качеств. Специально-подготовительные упражнения могут быть направлены как на развитие отдельных составляющих скоростных способностей, так и на их комплексное совершенствование в целостных двигательных действиях. Эти упражнения строятся в соответствии со структурой и особенностями проявления скоростных качеств в соревновательной деятельности и способствуют совершенствованию скоростных компонентов старта, поворота, циклической работы. Примером может служить выполнение старта с акцентом на максимальную быстроту или силу движений, на предельно быструю реакцию на стартовый сигнал и выполнение в максимальном темпе первых циклов движений, скоростное прохождение коротких отрезков (5–15 с) с максимальной интенсивностью, кратковременные действия взрывного характера по ходу выполнения малоинтенсивной работы и т. п.</a:t>
            </a:r>
          </a:p>
        </p:txBody>
      </p:sp>
    </p:spTree>
    <p:extLst>
      <p:ext uri="{BB962C8B-B14F-4D97-AF65-F5344CB8AC3E}">
        <p14:creationId xmlns:p14="http://schemas.microsoft.com/office/powerpoint/2010/main" val="512136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3687" y="260648"/>
            <a:ext cx="7776864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dirty="0"/>
              <a:t>Средства специальной и вспомогательной скоростной подготовки разделяются на упражнения, повышающие преимущественно скоростные способности при выполнении отдельных компонентов соревновательной деятельности: старта, скорости выполнения первых циклов движений, уровня абсолютной скорости и т. п. Это деление обусловлено факторами, определяющими эффективность выполнения различных компонентов соревновательной деятельности.</a:t>
            </a:r>
          </a:p>
          <a:p>
            <a:pPr indent="457200" algn="just"/>
            <a:r>
              <a:rPr lang="ru-RU" dirty="0"/>
              <a:t>Эффективность скоростной подготовки во многом зависит от интенсивности выполнения упражнений, способности спортсмена предельно мобилизоваться во время их выполнения. Именно степень мобилизации скоростных качеств, умение спортсмена в процессе тренировочных занятий выполнять скоростные упражнения на предельном и </a:t>
            </a:r>
            <a:r>
              <a:rPr lang="ru-RU" dirty="0" err="1"/>
              <a:t>околопредельном</a:t>
            </a:r>
            <a:r>
              <a:rPr lang="ru-RU" dirty="0"/>
              <a:t> уровнях, по возможности более часто превышать наилучшие личные результаты в отдельных упражнениях являются основным стимулом повышения его скоростной подготовленности. Однако в практике подготовки квалифицированных спортсменов, даже ведущих, необходимость выполнения упражнений на пре-дельном уровне часто игнорируется и заменяется большими объема-ми скоростной работы с интенсивностью, значительно уступающей максимально доступной. Такая программа работы закономерно при-водит к образованию «скоростного барьера» — жесткого стереотипа, трудно преодолимого и серьезно препятствующего росту скоростных возможностей спортсмена.</a:t>
            </a:r>
          </a:p>
        </p:txBody>
      </p:sp>
    </p:spTree>
    <p:extLst>
      <p:ext uri="{BB962C8B-B14F-4D97-AF65-F5344CB8AC3E}">
        <p14:creationId xmlns:p14="http://schemas.microsoft.com/office/powerpoint/2010/main" val="1758877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908720"/>
            <a:ext cx="770485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/>
              <a:t>Основные положения методики совершенствования скоростных способностей связаны с планированием основных компонентов нагрузки — характера и продолжительности упражнений, интенсивности работы при их выполнении, продолжительности и характера отдыха между упражнениями, количества повторений.</a:t>
            </a:r>
          </a:p>
          <a:p>
            <a:pPr indent="457200" algn="just"/>
            <a:r>
              <a:rPr lang="ru-RU" sz="2000" dirty="0"/>
              <a:t>Для повышения скоростных возможностей используются разнообразные упражнения. К наиболее распространенным относятся специально-подготовительные и соревновательные упражнения. В их числе старт и его узловые компоненты, выполняемые в неодинаковых условиях, ориентированные на общий результат или на совершенствование скоростных способностей в различных фазах старта; прохождение коротких отрезков (продолжительность работы 5–15 с), кратко-временные упражнения, основанные на различных сочетаниях движений рук, ног и дыхания.</a:t>
            </a:r>
          </a:p>
        </p:txBody>
      </p:sp>
    </p:spTree>
    <p:extLst>
      <p:ext uri="{BB962C8B-B14F-4D97-AF65-F5344CB8AC3E}">
        <p14:creationId xmlns:p14="http://schemas.microsoft.com/office/powerpoint/2010/main" val="1816850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7076" y="1124743"/>
            <a:ext cx="799288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/>
              <a:t>Скоростная подготовка не может быть ограничена выполнением скоростных упражнений на максимальном и близком к нему уровне интенсивности. Совершенствованию различных скоростных способностей и их составляющих способствуют упражнения, выполняемые и со значительно меньшей интенсивностью — 85–95 % максимально доступных величин. И именно широкая вариабельность интенсивности работы при выполнении отдельных упражнений, требующих пре-дельной мобилизации скоростных качеств, является одним из непременных условий планомерного повышения уровня скоростных возможностей спортсменов. Излишнее увлечение работой с предельной или близкой к ней интенсивностью, особенно если применяется ограниченное количество упражнений, грозит неприятным последствием — образованием скоростного </a:t>
            </a:r>
            <a:r>
              <a:rPr lang="ru-RU" sz="2000" dirty="0" smtClean="0"/>
              <a:t>барьера.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0985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077072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89056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0</TotalTime>
  <Words>434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Кутюр</vt:lpstr>
      <vt:lpstr>Скоростная подготовка спринтера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Скоростная подготовка спринтера</dc:title>
  <dc:creator>admin</dc:creator>
  <cp:lastModifiedBy>Иван</cp:lastModifiedBy>
  <cp:revision>2</cp:revision>
  <dcterms:created xsi:type="dcterms:W3CDTF">2018-12-06T09:06:14Z</dcterms:created>
  <dcterms:modified xsi:type="dcterms:W3CDTF">2018-12-15T13:42:25Z</dcterms:modified>
</cp:coreProperties>
</file>