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348880"/>
            <a:ext cx="7175351" cy="1793167"/>
          </a:xfrm>
        </p:spPr>
        <p:txBody>
          <a:bodyPr/>
          <a:lstStyle/>
          <a:p>
            <a:r>
              <a:rPr lang="ru-RU" dirty="0"/>
              <a:t>Основы техники прыжков</a:t>
            </a:r>
          </a:p>
        </p:txBody>
      </p:sp>
    </p:spTree>
    <p:extLst>
      <p:ext uri="{BB962C8B-B14F-4D97-AF65-F5344CB8AC3E}">
        <p14:creationId xmlns:p14="http://schemas.microsoft.com/office/powerpoint/2010/main" val="3105933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2020" y="476672"/>
            <a:ext cx="73448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/>
              <a:t>Прыжок</a:t>
            </a:r>
            <a:r>
              <a:rPr lang="ru-RU" sz="2400" dirty="0"/>
              <a:t>– это способ преодоления расстояния с помощью акцентированной фазы полета. В легкой атлетике имеется четыре вида прыжков: прыжок в длину, в высоту, тройной и с шестом. Раньше только мужчины </a:t>
            </a:r>
            <a:r>
              <a:rPr lang="ru-RU" sz="2400" dirty="0" smtClean="0"/>
              <a:t>соревновались </a:t>
            </a:r>
            <a:r>
              <a:rPr lang="ru-RU" sz="2400" dirty="0"/>
              <a:t>во всех четырех видах прыжков. В 80-х гг. XX в. женщины также стали соревноваться в четырех видах прыжков, до этого они выступали только в двух видах: в прыжках в длину и в высоту</a:t>
            </a:r>
            <a:r>
              <a:rPr lang="ru-RU" sz="2400" dirty="0" smtClean="0"/>
              <a:t>.</a:t>
            </a:r>
          </a:p>
          <a:p>
            <a:pPr indent="457200" algn="just"/>
            <a:r>
              <a:rPr lang="ru-RU" sz="2400" dirty="0"/>
              <a:t>Цель легкоатлетических прыжков – прыгнуть как можно дальше или выше. Прыжок однократное упражнение, в котором нет повторяющихся частей и фаз движения. Характерной его особенностью является полет. Дальность и высота полета тела зависит от начальной скорости ОЦМ прыгуна и угла вылета.</a:t>
            </a:r>
          </a:p>
        </p:txBody>
      </p:sp>
    </p:spTree>
    <p:extLst>
      <p:ext uri="{BB962C8B-B14F-4D97-AF65-F5344CB8AC3E}">
        <p14:creationId xmlns:p14="http://schemas.microsoft.com/office/powerpoint/2010/main" val="3226668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980728"/>
            <a:ext cx="79208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Как целостное действие прыжок можно разделить на </a:t>
            </a:r>
            <a:r>
              <a:rPr lang="ru-RU" sz="2400" b="1" dirty="0" smtClean="0"/>
              <a:t>составные </a:t>
            </a:r>
            <a:r>
              <a:rPr lang="ru-RU" sz="2400" b="1" dirty="0"/>
              <a:t>части:</a:t>
            </a:r>
          </a:p>
          <a:p>
            <a:pPr algn="just"/>
            <a:r>
              <a:rPr lang="ru-RU" sz="2400" dirty="0"/>
              <a:t>•	разбег и подготовка к отталкиванию - от начала движения до момента постановки толчковой ноги на место отталкивания;</a:t>
            </a:r>
          </a:p>
          <a:p>
            <a:pPr algn="just"/>
            <a:r>
              <a:rPr lang="ru-RU" sz="2400" dirty="0"/>
              <a:t>•	отталкивание - с момента постановки </a:t>
            </a:r>
            <a:r>
              <a:rPr lang="ru-RU" sz="2800" dirty="0"/>
              <a:t>толчковой</a:t>
            </a:r>
            <a:r>
              <a:rPr lang="ru-RU" sz="2400" dirty="0"/>
              <a:t> ноги до </a:t>
            </a:r>
            <a:r>
              <a:rPr lang="ru-RU" sz="2400" dirty="0" smtClean="0"/>
              <a:t>момента </a:t>
            </a:r>
            <a:r>
              <a:rPr lang="ru-RU" sz="2400" dirty="0"/>
              <a:t>отрыва ее от места отталкивания;</a:t>
            </a:r>
          </a:p>
          <a:p>
            <a:pPr algn="just"/>
            <a:r>
              <a:rPr lang="ru-RU" sz="2400" dirty="0"/>
              <a:t>•	полет - с момента отрыва толчковой ноги от места </a:t>
            </a:r>
            <a:r>
              <a:rPr lang="ru-RU" sz="2400" dirty="0" smtClean="0"/>
              <a:t>отталкивания </a:t>
            </a:r>
            <a:r>
              <a:rPr lang="ru-RU" sz="2400" dirty="0"/>
              <a:t>до соприкосновения с местом приземления;</a:t>
            </a:r>
          </a:p>
          <a:p>
            <a:pPr algn="just"/>
            <a:r>
              <a:rPr lang="ru-RU" sz="2400" dirty="0"/>
              <a:t>•	приземление - с момента соприкосновения с местом </a:t>
            </a:r>
            <a:r>
              <a:rPr lang="ru-RU" sz="2400" dirty="0" smtClean="0"/>
              <a:t>приземления </a:t>
            </a:r>
            <a:r>
              <a:rPr lang="ru-RU" sz="2400" dirty="0"/>
              <a:t>до полной остановки движения тела.</a:t>
            </a:r>
          </a:p>
        </p:txBody>
      </p:sp>
    </p:spTree>
    <p:extLst>
      <p:ext uri="{BB962C8B-B14F-4D97-AF65-F5344CB8AC3E}">
        <p14:creationId xmlns:p14="http://schemas.microsoft.com/office/powerpoint/2010/main" val="229192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1662" y="548680"/>
            <a:ext cx="80648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/>
              <a:t>Разбег и подготовка к отталкиванию. Все легкоатлетические прыжки имеют свои особенности в разбеге, но также имеют определенные общие черты.</a:t>
            </a:r>
          </a:p>
          <a:p>
            <a:pPr indent="457200" algn="just"/>
            <a:r>
              <a:rPr lang="ru-RU" b="1" dirty="0"/>
              <a:t>Основные задачи разбега </a:t>
            </a:r>
            <a:r>
              <a:rPr lang="ru-RU" dirty="0"/>
              <a:t>- придать телу прыгуна оптимальную скорость разбега, соответствующую прыжку, и создать оптимальные условия для фазы отталкивания. Почти во всех видах прыжки имеют прямолинейную форму, кроме прыжка в высоту способом «</a:t>
            </a:r>
            <a:r>
              <a:rPr lang="ru-RU" dirty="0" err="1"/>
              <a:t>фосбюри</a:t>
            </a:r>
            <a:r>
              <a:rPr lang="ru-RU" dirty="0"/>
              <a:t>-флоп», где последние шаги выполняются по дуге.</a:t>
            </a:r>
          </a:p>
          <a:p>
            <a:pPr indent="457200" algn="just"/>
            <a:r>
              <a:rPr lang="ru-RU" dirty="0"/>
              <a:t>Разбег имеет циклическую структуру движения до начала подготовки к отталкиванию, в которой беговые движения несколько отличаются от движений в разбеге.</a:t>
            </a:r>
          </a:p>
          <a:p>
            <a:pPr indent="457200" algn="just"/>
            <a:r>
              <a:rPr lang="ru-RU" dirty="0"/>
              <a:t>Начало разбега должно быть привычным, всегда одинаковым. Задача прыгуна в разбеге - не только набрать оптимальную скорость, но и точно попасть на место отталкивания толчковой ногой, поэтому разбег, его ритм и все движения должны быть постоянными.</a:t>
            </a:r>
          </a:p>
          <a:p>
            <a:pPr indent="457200" algn="just"/>
            <a:r>
              <a:rPr lang="ru-RU" b="1" dirty="0"/>
              <a:t>Можно выделить два варианта разбега</a:t>
            </a:r>
            <a:r>
              <a:rPr lang="ru-RU" dirty="0"/>
              <a:t>:</a:t>
            </a:r>
          </a:p>
          <a:p>
            <a:pPr indent="457200" algn="just"/>
            <a:r>
              <a:rPr lang="ru-RU" dirty="0"/>
              <a:t> 1) равноускоренный разбег и </a:t>
            </a:r>
          </a:p>
          <a:p>
            <a:pPr indent="457200" algn="just"/>
            <a:r>
              <a:rPr lang="ru-RU" dirty="0"/>
              <a:t>2) разбег с поддержанием скорости. Применение того или иного варианта разбега зависит от индивидуальных особенностей прыгуна.</a:t>
            </a:r>
          </a:p>
        </p:txBody>
      </p:sp>
    </p:spTree>
    <p:extLst>
      <p:ext uri="{BB962C8B-B14F-4D97-AF65-F5344CB8AC3E}">
        <p14:creationId xmlns:p14="http://schemas.microsoft.com/office/powerpoint/2010/main" val="4193821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3710" y="908720"/>
            <a:ext cx="69127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dirty="0"/>
              <a:t>Отталкивание - основная фаза любого прыжка. Задача отталкивания сводится к изменению направления движения ОЦМ прыгуна. В прыжках эта фаза наиболее кратковременная и в то же время наиболее важная и активная. Фазу отталкивания можно разделить на две части: </a:t>
            </a:r>
          </a:p>
          <a:p>
            <a:pPr indent="457200" algn="just"/>
            <a:r>
              <a:rPr lang="ru-RU" sz="2400" dirty="0"/>
              <a:t>1) создающую и 2) созидающую.</a:t>
            </a:r>
          </a:p>
          <a:p>
            <a:pPr indent="457200" algn="just"/>
            <a:r>
              <a:rPr lang="ru-RU" sz="2400" dirty="0"/>
              <a:t>Первая часть создает условия для изменения вектора скорости, а вторая реализует эти условия, т.е. созидает сам прыжок, его результат.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5943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769172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0</TotalTime>
  <Words>374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Кутюр</vt:lpstr>
      <vt:lpstr>Основы техники прыжков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техники прыжков</dc:title>
  <dc:creator>admin</dc:creator>
  <cp:lastModifiedBy>Иван</cp:lastModifiedBy>
  <cp:revision>2</cp:revision>
  <dcterms:created xsi:type="dcterms:W3CDTF">2018-12-06T09:06:22Z</dcterms:created>
  <dcterms:modified xsi:type="dcterms:W3CDTF">2018-12-15T13:45:01Z</dcterms:modified>
</cp:coreProperties>
</file>