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ru-RU" smtClean="0"/>
              <a:t>Образец заголовка</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white"/>
        <p:txBody>
          <a:bodyPr/>
          <a:lstStyle/>
          <a:p>
            <a:fld id="{B4C71EC6-210F-42DE-9C53-41977AD35B3D}" type="datetimeFigureOut">
              <a:rPr lang="ru-RU" smtClean="0"/>
              <a:t>15.12.2018</a:t>
            </a:fld>
            <a:endParaRPr lang="ru-RU"/>
          </a:p>
        </p:txBody>
      </p:sp>
      <p:sp>
        <p:nvSpPr>
          <p:cNvPr id="5" name="Footer Placeholder 4"/>
          <p:cNvSpPr>
            <a:spLocks noGrp="1"/>
          </p:cNvSpPr>
          <p:nvPr>
            <p:ph type="ftr" sz="quarter" idx="11"/>
          </p:nvPr>
        </p:nvSpPr>
        <p:spPr bwMode="white"/>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15.12.2018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15.12.2018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15.12.2018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15.12.2018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15.12.2018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12" name="Content Placeholder 11"/>
          <p:cNvSpPr>
            <a:spLocks noGrp="1"/>
          </p:cNvSpPr>
          <p:nvPr>
            <p:ph sz="quarter" idx="14"/>
          </p:nvPr>
        </p:nvSpPr>
        <p:spPr>
          <a:xfrm>
            <a:off x="4648200" y="2438400"/>
            <a:ext cx="3124200" cy="3124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15.12.2018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15.12.2018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15.12.2018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15.12.2018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1371600" y="1676400"/>
            <a:ext cx="3276600" cy="3505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ru-RU" smtClean="0"/>
              <a:t>Образец заголовка</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15.12.2018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B4C71EC6-210F-42DE-9C53-41977AD35B3D}" type="datetimeFigureOut">
              <a:rPr lang="ru-RU" smtClean="0"/>
              <a:t>15.12.2018</a:t>
            </a:fld>
            <a:endParaRPr lang="ru-RU"/>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ru-RU"/>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2204864"/>
            <a:ext cx="7175351" cy="1793167"/>
          </a:xfrm>
        </p:spPr>
        <p:txBody>
          <a:bodyPr/>
          <a:lstStyle/>
          <a:p>
            <a:r>
              <a:rPr lang="ru-RU" dirty="0"/>
              <a:t>История развития легкой атлетики</a:t>
            </a:r>
          </a:p>
        </p:txBody>
      </p:sp>
    </p:spTree>
    <p:extLst>
      <p:ext uri="{BB962C8B-B14F-4D97-AF65-F5344CB8AC3E}">
        <p14:creationId xmlns:p14="http://schemas.microsoft.com/office/powerpoint/2010/main" val="1565448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98526" y="1196752"/>
            <a:ext cx="7488832" cy="3785652"/>
          </a:xfrm>
          <a:prstGeom prst="rect">
            <a:avLst/>
          </a:prstGeom>
        </p:spPr>
        <p:txBody>
          <a:bodyPr wrap="square">
            <a:spAutoFit/>
          </a:bodyPr>
          <a:lstStyle/>
          <a:p>
            <a:pPr indent="457200" algn="just"/>
            <a:r>
              <a:rPr lang="ru-RU" sz="2400" b="1" dirty="0"/>
              <a:t>Легкая атлетика </a:t>
            </a:r>
            <a:r>
              <a:rPr lang="ru-RU" sz="2400" dirty="0"/>
              <a:t>как учебная дисциплина занимает одно из ведущих мест в процессе подготовки специалистов физической культуры и спорта. Такое же место она занимает и в системе физического воспитания студентов неспортивных факультетов, помогая повысить уровень физической подготовленности, овладеть необходимыми двигательными умениями и навыками, снизить негативное влияние недостатка двигательной активности.</a:t>
            </a:r>
          </a:p>
        </p:txBody>
      </p:sp>
    </p:spTree>
    <p:extLst>
      <p:ext uri="{BB962C8B-B14F-4D97-AF65-F5344CB8AC3E}">
        <p14:creationId xmlns:p14="http://schemas.microsoft.com/office/powerpoint/2010/main" val="3238105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20688"/>
            <a:ext cx="7776864" cy="5078313"/>
          </a:xfrm>
          <a:prstGeom prst="rect">
            <a:avLst/>
          </a:prstGeom>
        </p:spPr>
        <p:txBody>
          <a:bodyPr wrap="square">
            <a:spAutoFit/>
          </a:bodyPr>
          <a:lstStyle/>
          <a:p>
            <a:pPr algn="ctr"/>
            <a:r>
              <a:rPr lang="ru-RU" b="1" dirty="0"/>
              <a:t>Основными задачами курса «Легкая атлетика» являются:</a:t>
            </a:r>
          </a:p>
          <a:p>
            <a:r>
              <a:rPr lang="ru-RU" dirty="0"/>
              <a:t>-  освоение теоретических знаний студентами факультета физической культуры;</a:t>
            </a:r>
          </a:p>
          <a:p>
            <a:r>
              <a:rPr lang="ru-RU" dirty="0"/>
              <a:t>-  формирование двигательных умений и навыков в процессе</a:t>
            </a:r>
          </a:p>
          <a:p>
            <a:r>
              <a:rPr lang="ru-RU" dirty="0"/>
              <a:t>изучения техники легкоатлетических видов;</a:t>
            </a:r>
          </a:p>
          <a:p>
            <a:r>
              <a:rPr lang="ru-RU" dirty="0"/>
              <a:t>-  формирование способности к аналитической деятельности,</a:t>
            </a:r>
          </a:p>
          <a:p>
            <a:r>
              <a:rPr lang="ru-RU" dirty="0"/>
              <a:t>коррекции ошибок и неточностей в процессе выполнения технических элементов;</a:t>
            </a:r>
          </a:p>
          <a:p>
            <a:r>
              <a:rPr lang="ru-RU" dirty="0"/>
              <a:t>-  формирование способности обучать и правильно строить процесс обучения, исходя из конкретных условий;</a:t>
            </a:r>
          </a:p>
          <a:p>
            <a:r>
              <a:rPr lang="ru-RU" dirty="0"/>
              <a:t>-  развитие необходимых физических качеств для эффективного изучения техники движений и достижения высоких спортивных результатов, как в легкой атлетике, так и в других видах спорта;</a:t>
            </a:r>
          </a:p>
          <a:p>
            <a:r>
              <a:rPr lang="ru-RU" dirty="0"/>
              <a:t>-  формирование умений и навыков тренерской деятельности</a:t>
            </a:r>
          </a:p>
          <a:p>
            <a:r>
              <a:rPr lang="ru-RU" dirty="0"/>
              <a:t>в различных видах легкой атлетики;</a:t>
            </a:r>
          </a:p>
          <a:p>
            <a:r>
              <a:rPr lang="ru-RU" dirty="0"/>
              <a:t>-  выявление и развитие способности к ведению научно-исследовательской деятельности и использование полученных материалов в практической работе.</a:t>
            </a:r>
          </a:p>
        </p:txBody>
      </p:sp>
    </p:spTree>
    <p:extLst>
      <p:ext uri="{BB962C8B-B14F-4D97-AF65-F5344CB8AC3E}">
        <p14:creationId xmlns:p14="http://schemas.microsoft.com/office/powerpoint/2010/main" val="1263319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404664"/>
            <a:ext cx="6984776" cy="5324535"/>
          </a:xfrm>
          <a:prstGeom prst="rect">
            <a:avLst/>
          </a:prstGeom>
        </p:spPr>
        <p:txBody>
          <a:bodyPr wrap="square">
            <a:spAutoFit/>
          </a:bodyPr>
          <a:lstStyle/>
          <a:p>
            <a:pPr indent="457200" algn="just"/>
            <a:r>
              <a:rPr lang="ru-RU" sz="2000" dirty="0"/>
              <a:t>Легкоатлетические упражнения повышают деятельность всех систем организма, способствуют закаливанию, являются одним из действенных факторов профилактики различных заболеваний. Легко дозируемые упражнения могут использоваться как для развития физических качеств спортсменов высокого класса, так и для развития подрастающего поколения, для людей с ослабленным здоровьем, пожилого возраста, в период реабилитации после перенесенных травм и просто для поддержания нормальной жизнедеятельности человеческого организма. Большая роль отведена видам легкой атлетики в физической подготовке призывников и военнослужащих.</a:t>
            </a:r>
          </a:p>
          <a:p>
            <a:pPr indent="457200" algn="just"/>
            <a:r>
              <a:rPr lang="ru-RU" sz="2000" dirty="0"/>
              <a:t>Доступность, относительная простота упражнений, минимум затрат позволяют заниматься различными видами легкой атлетики практически везде, и в сельской местности, и в городской.</a:t>
            </a:r>
          </a:p>
        </p:txBody>
      </p:sp>
    </p:spTree>
    <p:extLst>
      <p:ext uri="{BB962C8B-B14F-4D97-AF65-F5344CB8AC3E}">
        <p14:creationId xmlns:p14="http://schemas.microsoft.com/office/powerpoint/2010/main" val="2857750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122437"/>
            <a:ext cx="7056784" cy="4524315"/>
          </a:xfrm>
          <a:prstGeom prst="rect">
            <a:avLst/>
          </a:prstGeom>
        </p:spPr>
        <p:txBody>
          <a:bodyPr wrap="square">
            <a:spAutoFit/>
          </a:bodyPr>
          <a:lstStyle/>
          <a:p>
            <a:pPr algn="ctr"/>
            <a:r>
              <a:rPr lang="ru-RU" sz="2400" b="1" dirty="0"/>
              <a:t>Легкую атлетику можно характеризовать как:</a:t>
            </a:r>
          </a:p>
          <a:p>
            <a:r>
              <a:rPr lang="ru-RU" sz="2400" dirty="0"/>
              <a:t>-  вид спорта, где спортсмены показывают результаты на грани</a:t>
            </a:r>
          </a:p>
          <a:p>
            <a:r>
              <a:rPr lang="ru-RU" sz="2400" dirty="0"/>
              <a:t>человеческих возможностей;</a:t>
            </a:r>
          </a:p>
          <a:p>
            <a:r>
              <a:rPr lang="ru-RU" sz="2400" dirty="0"/>
              <a:t>средство восстановления и реабилитации организма;</a:t>
            </a:r>
          </a:p>
          <a:p>
            <a:r>
              <a:rPr lang="ru-RU" sz="2400" dirty="0"/>
              <a:t>-  средство воспитания и развития подрастающего поколения;</a:t>
            </a:r>
          </a:p>
          <a:p>
            <a:r>
              <a:rPr lang="ru-RU" sz="2400" dirty="0"/>
              <a:t>-  учебную дисциплину, способствующую становлению специалиста в области физической культуры и спорта.</a:t>
            </a:r>
          </a:p>
        </p:txBody>
      </p:sp>
    </p:spTree>
    <p:extLst>
      <p:ext uri="{BB962C8B-B14F-4D97-AF65-F5344CB8AC3E}">
        <p14:creationId xmlns:p14="http://schemas.microsoft.com/office/powerpoint/2010/main" val="526486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3356992"/>
            <a:ext cx="6120680" cy="1440160"/>
          </a:xfrm>
        </p:spPr>
        <p:txBody>
          <a:bodyPr/>
          <a:lstStyle/>
          <a:p>
            <a:r>
              <a:rPr lang="ru-RU" dirty="0" smtClean="0"/>
              <a:t>СПАСИБО ЗА ВНИМАНИЕ!</a:t>
            </a:r>
            <a:endParaRPr lang="ru-RU" dirty="0"/>
          </a:p>
        </p:txBody>
      </p:sp>
    </p:spTree>
    <p:extLst>
      <p:ext uri="{BB962C8B-B14F-4D97-AF65-F5344CB8AC3E}">
        <p14:creationId xmlns:p14="http://schemas.microsoft.com/office/powerpoint/2010/main" val="37744406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утюр">
  <a:themeElements>
    <a:clrScheme name="Кутюр">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Смокинг">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Кутюр">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25</TotalTime>
  <Words>333</Words>
  <Application>Microsoft Office PowerPoint</Application>
  <PresentationFormat>Экран (4:3)</PresentationFormat>
  <Paragraphs>22</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Кутюр</vt:lpstr>
      <vt:lpstr>История развития легкой атлетики</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развития легкой атлетики</dc:title>
  <dc:creator>admin</dc:creator>
  <cp:lastModifiedBy>Иван</cp:lastModifiedBy>
  <cp:revision>5</cp:revision>
  <dcterms:created xsi:type="dcterms:W3CDTF">2018-12-06T08:55:03Z</dcterms:created>
  <dcterms:modified xsi:type="dcterms:W3CDTF">2018-12-15T13:45:59Z</dcterms:modified>
</cp:coreProperties>
</file>