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001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338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533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05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510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439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346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51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9317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11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79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B4F8D-28B0-4AC9-90EF-0C298FB23FC1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1DAD0-B9C4-4112-A6E5-AFDC8F92FD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572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2096" y="813519"/>
            <a:ext cx="6507807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6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Викторина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60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ХОЧУ </a:t>
            </a:r>
            <a:r>
              <a:rPr lang="ru-RU" sz="60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ВСЁ ЗНАТЬ!</a:t>
            </a:r>
            <a:endParaRPr lang="ru-RU" sz="60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693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0270" y="574517"/>
            <a:ext cx="1105348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Команда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В возрасте четырнадцати лет знаменитый актер Том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Круз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поступал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семинарию и мечтал стать священником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Натуральный шелк — это ткань растительного происхождения.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Великий визирь Персии Абдул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Кассим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Исмаил, отправляясь в путешествие, всегда брал с собой все свои книги — 117 тыс. томов, которые везли четыреста верблюдов, причем животные шли в караване в алфавитном порядке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С давних времен на Руси для сохранности  молока в сосуд с ним запускали лягушку.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•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Свежие листья эвкалипта являются единственной пищей, которую потребляют коалы.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9396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93178" y="2245441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i="1" dirty="0" smtClean="0"/>
              <a:t>Спасибо!</a:t>
            </a:r>
            <a:endParaRPr lang="ru-RU" sz="7200" i="1" dirty="0"/>
          </a:p>
        </p:txBody>
      </p:sp>
    </p:spTree>
    <p:extLst>
      <p:ext uri="{BB962C8B-B14F-4D97-AF65-F5344CB8AC3E}">
        <p14:creationId xmlns:p14="http://schemas.microsoft.com/office/powerpoint/2010/main" val="109621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36023" y="1700238"/>
            <a:ext cx="9849394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spcAft>
                <a:spcPts val="1200"/>
              </a:spcAft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Эруди́т</a:t>
            </a:r>
            <a:r>
              <a:rPr lang="ru-RU" sz="2800" dirty="0"/>
              <a:t> — человек, обладающий обширными </a:t>
            </a:r>
            <a:r>
              <a:rPr lang="ru-RU" sz="2800" dirty="0" smtClean="0"/>
              <a:t>познаниями</a:t>
            </a:r>
          </a:p>
          <a:p>
            <a:pPr indent="449580">
              <a:spcAft>
                <a:spcPts val="1200"/>
              </a:spcAft>
            </a:pPr>
            <a:r>
              <a:rPr lang="ru-RU" sz="2800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Эрудит </a:t>
            </a:r>
            <a:r>
              <a:rPr lang="ru-RU" sz="28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— это человек всесторонне развитый, который обладает знаниями в различных областях и постоянно интересуется всем новым.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19290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Картинки по запросу РЕБУСЫ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98" b="29870"/>
          <a:stretch/>
        </p:blipFill>
        <p:spPr bwMode="auto">
          <a:xfrm>
            <a:off x="2899954" y="1998618"/>
            <a:ext cx="6165941" cy="26829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4985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Похожее изображени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966" y="410301"/>
            <a:ext cx="5473338" cy="3469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Ребус 2.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844" y="1064782"/>
            <a:ext cx="5940425" cy="3895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Ребус 3.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548" y="1771515"/>
            <a:ext cx="5940425" cy="3895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Ребус 4.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660" y="2505404"/>
            <a:ext cx="5940425" cy="3895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Ребус 5.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726" y="1638062"/>
            <a:ext cx="5940425" cy="38950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22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www.igraza.ru/images/stories/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8" y="660762"/>
            <a:ext cx="5929448" cy="2970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ребус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484" y="1067884"/>
            <a:ext cx="6173288" cy="3224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ребус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0" y="1509848"/>
            <a:ext cx="6481898" cy="326026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Похожее изображение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760" y="1985554"/>
            <a:ext cx="6476455" cy="36184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614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Картинки по запросу РЕБУСЫ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714" y="418012"/>
            <a:ext cx="6283235" cy="3383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311" y="717807"/>
            <a:ext cx="6226084" cy="3597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Изображение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890" y="1133645"/>
            <a:ext cx="6746965" cy="4072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Изображение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189" y="1711234"/>
            <a:ext cx="6572245" cy="3737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Изображение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383" y="2019437"/>
            <a:ext cx="6923315" cy="40779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2817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57082" y="275961"/>
            <a:ext cx="904820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Команда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Волосы Вероники» — это знаменитая прическа актрисы Вероники Кастро. 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Чикнуть с открытыми глазами невозможно</a:t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Королева Мадагаскара казнила своих подданных, если они являлись в ее снах без предупреждения.                                                                                                                                     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Для приготовления майонеза используются яичные белки.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«Пиноккио» в переводе с итальянского означает «большой нос»?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13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96788" y="784935"/>
            <a:ext cx="1003150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Команда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«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Монология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— это наука, изучающая искусство монолога.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Слово «халат» в переводе с арабского означает «почетная одежда».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Римские легионеры использовали для защиты от холода галстук?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У тигров не только полосатый мех, но и полосатая кожа.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Существует число, которое называется «</a:t>
            </a:r>
            <a:r>
              <a:rPr lang="ru-RU" sz="2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гугол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— единица со ста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нолями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ней.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93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91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6824" y="462259"/>
            <a:ext cx="1108037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Команда </a:t>
            </a:r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Мы часто при встрече спрашиваем «как дела?» и слышим в ответ «хорошо» 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или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«нормально», а в Малайзии при встрече задается вопрос «куда ты идешь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?»,</a:t>
            </a:r>
          </a:p>
          <a:p>
            <a:pPr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в ответ звучит «просто гулять».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В африканском государстве Того мужчина, сделавший комплимент женщине, обязан на ней жениться.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В Пенсильвании в 1979 году было зарегистрировано два необычных имени родившихся детей — Пепси и Кола?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В китайском письме иероглиф, обозначающий «трудность, неприятность», изображается как школьный дневник с «двойкой». 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• Великий римский император Юлий Цезарь носил лавровый венок на голове, чтобы скрыть прогрессирующую плешивость. </a:t>
            </a:r>
            <a: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6975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18</Words>
  <Application>Microsoft Office PowerPoint</Application>
  <PresentationFormat>Широкоэкранный</PresentationFormat>
  <Paragraphs>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asus</cp:lastModifiedBy>
  <cp:revision>7</cp:revision>
  <dcterms:created xsi:type="dcterms:W3CDTF">2019-12-23T19:08:52Z</dcterms:created>
  <dcterms:modified xsi:type="dcterms:W3CDTF">2019-12-23T20:53:06Z</dcterms:modified>
</cp:coreProperties>
</file>