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2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25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5072-A3BD-CB43-90CA-F4E9C395EA9A}" type="datetimeFigureOut">
              <a:rPr lang="ru-RU" smtClean="0"/>
              <a:t>20.12.17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9C0F2-17E0-497A-9BBE-0C73201AAFE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5072-A3BD-CB43-90CA-F4E9C395EA9A}" type="datetimeFigureOut">
              <a:rPr lang="ru-RU" smtClean="0"/>
              <a:t>20.12.17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9C385-8ED1-0B4A-B509-A71F31B674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5072-A3BD-CB43-90CA-F4E9C395EA9A}" type="datetimeFigureOut">
              <a:rPr lang="ru-RU" smtClean="0"/>
              <a:t>20.12.17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9C385-8ED1-0B4A-B509-A71F31B674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5072-A3BD-CB43-90CA-F4E9C395EA9A}" type="datetimeFigureOut">
              <a:rPr lang="ru-RU" smtClean="0"/>
              <a:t>20.12.17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9C385-8ED1-0B4A-B509-A71F31B674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5072-A3BD-CB43-90CA-F4E9C395EA9A}" type="datetimeFigureOut">
              <a:rPr lang="ru-RU" smtClean="0"/>
              <a:t>20.12.17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9C385-8ED1-0B4A-B509-A71F31B674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5072-A3BD-CB43-90CA-F4E9C395EA9A}" type="datetimeFigureOut">
              <a:rPr lang="ru-RU" smtClean="0"/>
              <a:t>20.12.17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9C385-8ED1-0B4A-B509-A71F31B6743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5072-A3BD-CB43-90CA-F4E9C395EA9A}" type="datetimeFigureOut">
              <a:rPr lang="ru-RU" smtClean="0"/>
              <a:t>20.12.17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9C385-8ED1-0B4A-B509-A71F31B674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5072-A3BD-CB43-90CA-F4E9C395EA9A}" type="datetimeFigureOut">
              <a:rPr lang="ru-RU" smtClean="0"/>
              <a:t>20.12.17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9C385-8ED1-0B4A-B509-A71F31B674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5072-A3BD-CB43-90CA-F4E9C395EA9A}" type="datetimeFigureOut">
              <a:rPr lang="ru-RU" smtClean="0"/>
              <a:t>20.12.17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9C385-8ED1-0B4A-B509-A71F31B674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5072-A3BD-CB43-90CA-F4E9C395EA9A}" type="datetimeFigureOut">
              <a:rPr lang="ru-RU" smtClean="0"/>
              <a:t>20.12.17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BA9C385-8ED1-0B4A-B509-A71F31B674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D5072-A3BD-CB43-90CA-F4E9C395EA9A}" type="datetimeFigureOut">
              <a:rPr lang="ru-RU" smtClean="0"/>
              <a:t>20.12.17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9C385-8ED1-0B4A-B509-A71F31B674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6ED5072-A3BD-CB43-90CA-F4E9C395EA9A}" type="datetimeFigureOut">
              <a:rPr lang="ru-RU" smtClean="0"/>
              <a:t>20.12.17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4BA9C385-8ED1-0B4A-B509-A71F31B6743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звание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600" b="1" i="1" u="sng" dirty="0" smtClean="0">
                <a:solidFill>
                  <a:srgbClr val="000090"/>
                </a:solidFill>
                <a:latin typeface="Chalkduster"/>
                <a:cs typeface="Chalkduster"/>
              </a:rPr>
              <a:t>Теорема ПИФАГОРА</a:t>
            </a:r>
            <a:endParaRPr lang="ru-RU" sz="3600" b="1" i="1" u="sng" dirty="0">
              <a:solidFill>
                <a:srgbClr val="000090"/>
              </a:solidFill>
              <a:latin typeface="Chalkduster"/>
              <a:cs typeface="Chalkduster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тема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672825" y="4729972"/>
            <a:ext cx="633137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rgbClr val="FFFF00"/>
                </a:solidFill>
                <a:latin typeface="Abadi MT Condensed Extra Bold"/>
                <a:cs typeface="Abadi MT Condensed Extra Bold"/>
              </a:rPr>
              <a:t>РАБОТА УЧЕНИКА 8А </a:t>
            </a:r>
          </a:p>
          <a:p>
            <a:r>
              <a:rPr lang="ru-RU" sz="3200" b="1" i="1" dirty="0" smtClean="0">
                <a:solidFill>
                  <a:srgbClr val="FFFF00"/>
                </a:solidFill>
                <a:latin typeface="Abadi MT Condensed Extra Bold"/>
                <a:cs typeface="Abadi MT Condensed Extra Bold"/>
              </a:rPr>
              <a:t>СКИТАЛИНСКОГО РОБЕРТА</a:t>
            </a:r>
            <a:endParaRPr lang="ru-RU" sz="3200" b="1" i="1" dirty="0">
              <a:solidFill>
                <a:srgbClr val="FFFF00"/>
              </a:solidFill>
              <a:latin typeface="Abadi MT Condensed Extra Bold"/>
              <a:cs typeface="Abadi MT Condensed Extra Bold"/>
            </a:endParaRPr>
          </a:p>
        </p:txBody>
      </p:sp>
    </p:spTree>
    <p:extLst>
      <p:ext uri="{BB962C8B-B14F-4D97-AF65-F5344CB8AC3E}">
        <p14:creationId xmlns:p14="http://schemas.microsoft.com/office/powerpoint/2010/main" val="1604825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СПАСИБО ЗА ВНИМАНИЕ!!!</a:t>
            </a:r>
            <a:endParaRPr lang="ru-RU" sz="3600" dirty="0"/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2739" y="0"/>
            <a:ext cx="9186739" cy="50427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67906" y="1161341"/>
            <a:ext cx="303299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Спасибо за </a:t>
            </a:r>
            <a:r>
              <a:rPr lang="ru-RU" sz="3200" b="1" i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внимание</a:t>
            </a:r>
            <a:r>
              <a:rPr lang="ru-RU" sz="3200" dirty="0" smtClean="0"/>
              <a:t>!!!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20299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709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Abadi MT Condensed Extra Bold"/>
                <a:cs typeface="Abadi MT Condensed Extra Bold"/>
              </a:rPr>
              <a:t> </a:t>
            </a:r>
            <a:r>
              <a:rPr lang="ru-RU" i="1" dirty="0" smtClean="0">
                <a:latin typeface="Abadi MT Condensed Extra Bold"/>
                <a:cs typeface="Abadi MT Condensed Extra Bold"/>
              </a:rPr>
              <a:t>Кто такой Пифагор</a:t>
            </a:r>
            <a:r>
              <a:rPr lang="ru-RU" dirty="0" smtClean="0">
                <a:latin typeface="Abadi MT Condensed Extra Bold"/>
                <a:cs typeface="Abadi MT Condensed Extra Bold"/>
              </a:rPr>
              <a:t>?</a:t>
            </a:r>
            <a:endParaRPr lang="ru-RU" dirty="0">
              <a:latin typeface="Abadi MT Condensed Extra Bold"/>
              <a:cs typeface="Abadi MT Condensed Extra Bold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is-IS" dirty="0" smtClean="0"/>
              <a:t>….....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1650" y="1600201"/>
            <a:ext cx="6706350" cy="3785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i="1" u="sng" dirty="0" smtClean="0">
                <a:solidFill>
                  <a:schemeClr val="accent5">
                    <a:lumMod val="75000"/>
                  </a:schemeClr>
                </a:solidFill>
              </a:rPr>
              <a:t>Пифагор Самосский </a:t>
            </a:r>
            <a:r>
              <a:rPr lang="ru-RU" sz="3600" dirty="0" smtClean="0"/>
              <a:t>(</a:t>
            </a:r>
            <a:r>
              <a:rPr lang="ru-RU" sz="3200" dirty="0" smtClean="0"/>
              <a:t>др.-лат. </a:t>
            </a:r>
            <a:r>
              <a:rPr lang="ru-RU" sz="3200" dirty="0" err="1" smtClean="0"/>
              <a:t>Pythagoras</a:t>
            </a:r>
            <a:r>
              <a:rPr lang="ru-RU" sz="3200" dirty="0" smtClean="0"/>
              <a:t>, «пифийский вещатель»; 570—490 гг. до н. э.) — древнегреческий философ, математик и мистик, создатель религиозно-философской школы пифагорейцев.</a:t>
            </a:r>
            <a:endParaRPr lang="ru-RU" sz="3200" dirty="0"/>
          </a:p>
        </p:txBody>
      </p:sp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241" y="3244794"/>
            <a:ext cx="2755759" cy="361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245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9507"/>
          </a:xfrm>
        </p:spPr>
        <p:txBody>
          <a:bodyPr>
            <a:noAutofit/>
          </a:bodyPr>
          <a:lstStyle/>
          <a:p>
            <a:r>
              <a:rPr lang="ru-RU" sz="6000" b="1" i="1" u="sng" dirty="0" smtClean="0">
                <a:solidFill>
                  <a:srgbClr val="FF0000"/>
                </a:solidFill>
              </a:rPr>
              <a:t>Знаменитая фраза</a:t>
            </a:r>
            <a:r>
              <a:rPr lang="en-US" sz="6000" b="1" i="1" u="sng" dirty="0" smtClean="0">
                <a:solidFill>
                  <a:srgbClr val="FF0000"/>
                </a:solidFill>
              </a:rPr>
              <a:t>. </a:t>
            </a:r>
            <a:endParaRPr lang="ru-RU" sz="6000" b="1" i="1" u="sng" dirty="0">
              <a:solidFill>
                <a:srgbClr val="FF0000"/>
              </a:solidFill>
            </a:endParaRPr>
          </a:p>
        </p:txBody>
      </p:sp>
      <p:pic>
        <p:nvPicPr>
          <p:cNvPr id="10" name="Изображение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1639"/>
            <a:ext cx="9144000" cy="5796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5799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633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honburi"/>
                <a:cs typeface="Thonburi"/>
              </a:rPr>
              <a:t>Рубрика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  <a:r>
              <a:rPr lang="ru-RU" sz="4000" b="1" i="1" dirty="0" smtClean="0">
                <a:solidFill>
                  <a:srgbClr val="008000"/>
                </a:solidFill>
              </a:rPr>
              <a:t>интересные</a:t>
            </a:r>
            <a:r>
              <a:rPr lang="en-US" sz="4000" b="1" i="1" dirty="0" smtClean="0">
                <a:solidFill>
                  <a:srgbClr val="008000"/>
                </a:solidFill>
              </a:rPr>
              <a:t> </a:t>
            </a:r>
            <a:r>
              <a:rPr lang="ru-RU" sz="4000" b="1" i="1" dirty="0" smtClean="0">
                <a:solidFill>
                  <a:srgbClr val="008000"/>
                </a:solidFill>
              </a:rPr>
              <a:t>факты</a:t>
            </a:r>
            <a:r>
              <a:rPr lang="en-US" sz="3100" b="1" i="1" dirty="0" smtClean="0">
                <a:solidFill>
                  <a:srgbClr val="008000"/>
                </a:solidFill>
              </a:rPr>
              <a:t>!</a:t>
            </a:r>
            <a:endParaRPr lang="ru-RU" sz="3100" b="1" i="1" dirty="0">
              <a:solidFill>
                <a:srgbClr val="008000"/>
              </a:solidFill>
            </a:endParaRPr>
          </a:p>
        </p:txBody>
      </p:sp>
      <p:pic>
        <p:nvPicPr>
          <p:cNvPr id="4" name="Изображение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37472"/>
            <a:ext cx="9144000" cy="5720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827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07164" y="231260"/>
            <a:ext cx="36201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prstClr val="black"/>
                </a:solidFill>
              </a:rPr>
              <a:t>Доказательство</a:t>
            </a:r>
            <a:r>
              <a:rPr lang="ru-RU" dirty="0">
                <a:solidFill>
                  <a:prstClr val="black"/>
                </a:solidFill>
              </a:rPr>
              <a:t> </a:t>
            </a:r>
            <a:r>
              <a:rPr lang="en-US" dirty="0" smtClean="0">
                <a:solidFill>
                  <a:prstClr val="black"/>
                </a:solidFill>
              </a:rPr>
              <a:t> </a:t>
            </a:r>
            <a:endParaRPr lang="ru-RU" dirty="0"/>
          </a:p>
        </p:txBody>
      </p:sp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2865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Доказательство №2</a:t>
            </a:r>
            <a:endParaRPr lang="ru-RU" dirty="0"/>
          </a:p>
        </p:txBody>
      </p:sp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9867" y="1720020"/>
            <a:ext cx="6691740" cy="4555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568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8000"/>
                </a:solidFill>
              </a:rPr>
              <a:t>Докажем через подобие треугольников</a:t>
            </a:r>
            <a:endParaRPr lang="ru-RU" b="1" i="1" dirty="0">
              <a:solidFill>
                <a:srgbClr val="008000"/>
              </a:solidFill>
            </a:endParaRPr>
          </a:p>
        </p:txBody>
      </p:sp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60" y="1137471"/>
            <a:ext cx="7309252" cy="5720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029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华文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1714</TotalTime>
  <Words>88</Words>
  <Application>Microsoft Macintosh PowerPoint</Application>
  <PresentationFormat>Экран (4:3)</PresentationFormat>
  <Paragraphs>14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Углы</vt:lpstr>
      <vt:lpstr>Теорема ПИФАГОРА</vt:lpstr>
      <vt:lpstr>Презентация PowerPoint</vt:lpstr>
      <vt:lpstr> Кто такой Пифагор?</vt:lpstr>
      <vt:lpstr>Знаменитая фраза. </vt:lpstr>
      <vt:lpstr>Презентация PowerPoint</vt:lpstr>
      <vt:lpstr>Рубрика: интересные факты!</vt:lpstr>
      <vt:lpstr>Презентация PowerPoint</vt:lpstr>
      <vt:lpstr>Доказательство №2</vt:lpstr>
      <vt:lpstr>Докажем через подобие треугольников</vt:lpstr>
      <vt:lpstr>Презентация PowerPoint</vt:lpstr>
    </vt:vector>
  </TitlesOfParts>
  <Company>vs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</dc:title>
  <dc:creator>vs vs</dc:creator>
  <cp:lastModifiedBy>vs vs</cp:lastModifiedBy>
  <cp:revision>10</cp:revision>
  <dcterms:created xsi:type="dcterms:W3CDTF">2017-12-20T14:03:02Z</dcterms:created>
  <dcterms:modified xsi:type="dcterms:W3CDTF">2017-12-21T18:37:31Z</dcterms:modified>
</cp:coreProperties>
</file>