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5CC3567-AEF3-4644-888E-B5B7698A922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Тема: «Три склонения имён существительных».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764704"/>
            <a:ext cx="31683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МБОУ: </a:t>
            </a:r>
            <a:r>
              <a:rPr lang="ru-RU" dirty="0" err="1" smtClean="0"/>
              <a:t>Потаповская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5445224"/>
            <a:ext cx="324036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Делидон</a:t>
            </a:r>
            <a:r>
              <a:rPr lang="ru-RU" dirty="0" smtClean="0"/>
              <a:t> О.И. ( учитель русского языка и литературы)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5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96944" cy="252028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Молодцы!</a:t>
            </a:r>
            <a:endParaRPr lang="ru-RU" sz="80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2923873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2"/>
          <a:stretch/>
        </p:blipFill>
        <p:spPr bwMode="auto">
          <a:xfrm>
            <a:off x="4591709" y="3064195"/>
            <a:ext cx="3436675" cy="281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84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9303" y="548680"/>
            <a:ext cx="5472608" cy="9361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Повторение</a:t>
            </a:r>
            <a:endParaRPr lang="ru-RU" sz="32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6588224" y="1817033"/>
            <a:ext cx="623647" cy="110515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466762">
            <a:off x="1814356" y="1730687"/>
            <a:ext cx="576064" cy="118940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99" y="3115017"/>
            <a:ext cx="1743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00729"/>
            <a:ext cx="3333750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499" y="3144510"/>
            <a:ext cx="2952328" cy="3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трелка вниз 10"/>
          <p:cNvSpPr/>
          <p:nvPr/>
        </p:nvSpPr>
        <p:spPr>
          <a:xfrm>
            <a:off x="4243650" y="1786326"/>
            <a:ext cx="623647" cy="110515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098870"/>
            <a:ext cx="6624736" cy="34163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3600" dirty="0"/>
              <a:t>Женский род отвечу я</a:t>
            </a:r>
          </a:p>
          <a:p>
            <a:r>
              <a:rPr lang="ru-RU" sz="3600" dirty="0"/>
              <a:t>И скажу: "Она, моя!"</a:t>
            </a:r>
          </a:p>
          <a:p>
            <a:r>
              <a:rPr lang="ru-RU" sz="3600" dirty="0"/>
              <a:t>И отвечу: "Род мужской",</a:t>
            </a:r>
          </a:p>
          <a:p>
            <a:r>
              <a:rPr lang="ru-RU" sz="3600" dirty="0"/>
              <a:t>И скажу: "Он, мой!"</a:t>
            </a:r>
          </a:p>
          <a:p>
            <a:r>
              <a:rPr lang="ru-RU" sz="3600" dirty="0"/>
              <a:t>Средний род: "Оно, мое!"</a:t>
            </a:r>
          </a:p>
          <a:p>
            <a:r>
              <a:rPr lang="ru-RU" sz="3600" dirty="0"/>
              <a:t>Это правило твое!</a:t>
            </a:r>
          </a:p>
        </p:txBody>
      </p:sp>
    </p:spTree>
    <p:extLst>
      <p:ext uri="{BB962C8B-B14F-4D97-AF65-F5344CB8AC3E}">
        <p14:creationId xmlns:p14="http://schemas.microsoft.com/office/powerpoint/2010/main" val="171896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емиугольник 3"/>
          <p:cNvSpPr/>
          <p:nvPr/>
        </p:nvSpPr>
        <p:spPr>
          <a:xfrm>
            <a:off x="4990" y="173920"/>
            <a:ext cx="2910826" cy="2512431"/>
          </a:xfrm>
          <a:prstGeom prst="hept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 – е склонение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9080" y="260648"/>
            <a:ext cx="4815408" cy="1800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имена существительные мужского и женского рода с твердой или мягкой основой, которые имеют окончание -а/-я в начальной форме.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5113" y="2715276"/>
            <a:ext cx="3294112" cy="39703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папа </a:t>
            </a:r>
            <a:endParaRPr lang="ru-RU" dirty="0" smtClean="0"/>
          </a:p>
          <a:p>
            <a:pPr algn="ctr"/>
            <a:r>
              <a:rPr lang="ru-RU" dirty="0" smtClean="0"/>
              <a:t>дедушка </a:t>
            </a:r>
          </a:p>
          <a:p>
            <a:pPr algn="ctr"/>
            <a:r>
              <a:rPr lang="ru-RU" dirty="0" smtClean="0"/>
              <a:t>прадедушка</a:t>
            </a:r>
          </a:p>
          <a:p>
            <a:pPr algn="ctr"/>
            <a:r>
              <a:rPr lang="ru-RU" dirty="0" smtClean="0"/>
              <a:t> старшина</a:t>
            </a:r>
          </a:p>
          <a:p>
            <a:pPr algn="ctr"/>
            <a:r>
              <a:rPr lang="ru-RU" dirty="0" smtClean="0"/>
              <a:t> мужчина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юнга </a:t>
            </a:r>
            <a:endParaRPr lang="ru-RU" dirty="0" smtClean="0"/>
          </a:p>
          <a:p>
            <a:pPr algn="ctr"/>
            <a:r>
              <a:rPr lang="ru-RU" dirty="0" smtClean="0"/>
              <a:t>юноша </a:t>
            </a:r>
          </a:p>
          <a:p>
            <a:pPr algn="ctr"/>
            <a:r>
              <a:rPr lang="ru-RU" dirty="0" smtClean="0"/>
              <a:t>судья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дядя </a:t>
            </a:r>
            <a:endParaRPr lang="ru-RU" dirty="0" smtClean="0"/>
          </a:p>
          <a:p>
            <a:pPr algn="ctr"/>
            <a:r>
              <a:rPr lang="ru-RU" dirty="0" smtClean="0"/>
              <a:t>владыка </a:t>
            </a:r>
          </a:p>
          <a:p>
            <a:pPr algn="ctr"/>
            <a:r>
              <a:rPr lang="ru-RU" dirty="0" smtClean="0"/>
              <a:t>воевода </a:t>
            </a:r>
          </a:p>
          <a:p>
            <a:pPr algn="ctr"/>
            <a:r>
              <a:rPr lang="ru-RU" dirty="0" smtClean="0"/>
              <a:t>слуга </a:t>
            </a:r>
          </a:p>
          <a:p>
            <a:pPr algn="ctr"/>
            <a:r>
              <a:rPr lang="ru-RU" dirty="0" smtClean="0"/>
              <a:t>Савва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Илья </a:t>
            </a:r>
            <a:endParaRPr lang="ru-RU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" y="3284983"/>
            <a:ext cx="3096344" cy="298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трелка вправо 9"/>
          <p:cNvSpPr/>
          <p:nvPr/>
        </p:nvSpPr>
        <p:spPr>
          <a:xfrm>
            <a:off x="2987824" y="1064111"/>
            <a:ext cx="864096" cy="36004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156176" y="2204864"/>
            <a:ext cx="400608" cy="432048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11910"/>
            <a:ext cx="7560501" cy="5670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3892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0" y="39308"/>
            <a:ext cx="3816424" cy="3058528"/>
          </a:xfrm>
          <a:prstGeom prst="irregularSeal2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 – е склонение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548680"/>
            <a:ext cx="4464496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слова мужского рода с твердой и мягкой основой, кроме существительного «путь»,  с нулевым окончанием и среднего рода с окончанием -о/-е: 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156176" y="2852936"/>
            <a:ext cx="792088" cy="86409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52459" y="3861048"/>
            <a:ext cx="3888432" cy="1368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замок   , крот   , мороз   , балкон    , подъезд   , пароль   ; шило, крыльцо, горе, именье, ружьё.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419872" y="1520788"/>
            <a:ext cx="864096" cy="54350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331640" y="3013252"/>
            <a:ext cx="792088" cy="86409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14" y="4005063"/>
            <a:ext cx="2638117" cy="263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Картинки по запросу &quot;2 е склонение&quot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14" y="764704"/>
            <a:ext cx="7526693" cy="48604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7103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емиугольник 3"/>
          <p:cNvSpPr/>
          <p:nvPr/>
        </p:nvSpPr>
        <p:spPr>
          <a:xfrm>
            <a:off x="546448" y="260648"/>
            <a:ext cx="2441376" cy="2448272"/>
          </a:xfrm>
          <a:prstGeom prst="heptag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 – е склонение</a:t>
            </a:r>
            <a:endParaRPr lang="ru-RU" sz="24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491880" y="1088740"/>
            <a:ext cx="1008112" cy="64807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836712"/>
            <a:ext cx="3960440" cy="11521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существительные женского рода, которые заканчиваются мягким согласным или шипящим, с нулевым окончанием в начальной </a:t>
            </a:r>
            <a:r>
              <a:rPr lang="ru-RU" dirty="0" smtClean="0"/>
              <a:t>форме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6444208" y="2276872"/>
            <a:ext cx="792088" cy="122413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39325"/>
            <a:ext cx="3528392" cy="1368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гавань   </a:t>
            </a:r>
            <a:r>
              <a:rPr lang="ru-RU" dirty="0"/>
              <a:t>, фасоль   , запись  , болезнь   , площадь   , пригарь   ; гуашь   , пустошь   , горечь   , помощь   , упряжь   , молодежь   . 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475656" y="3068960"/>
            <a:ext cx="576064" cy="720080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3471506" cy="24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55818"/>
            <a:ext cx="7482408" cy="56021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2690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00" y="1052736"/>
            <a:ext cx="439248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107504" y="380829"/>
            <a:ext cx="4176464" cy="208823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Прочитай слова, </a:t>
            </a:r>
            <a:r>
              <a:rPr lang="ru-RU" b="1" dirty="0" smtClean="0"/>
              <a:t>как </a:t>
            </a:r>
            <a:r>
              <a:rPr lang="ru-RU" b="1" dirty="0"/>
              <a:t>эти </a:t>
            </a:r>
            <a:r>
              <a:rPr lang="ru-RU" b="1" dirty="0" smtClean="0"/>
              <a:t>существительные будут </a:t>
            </a:r>
            <a:r>
              <a:rPr lang="ru-RU" b="1" dirty="0"/>
              <a:t>в родительном,</a:t>
            </a:r>
            <a:endParaRPr lang="ru-RU" dirty="0"/>
          </a:p>
          <a:p>
            <a:pPr algn="ctr"/>
            <a:r>
              <a:rPr lang="ru-RU" b="1" dirty="0"/>
              <a:t>дательном и предложном </a:t>
            </a:r>
            <a:r>
              <a:rPr lang="ru-RU" b="1" dirty="0" smtClean="0"/>
              <a:t>падежах?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79512" y="3068960"/>
            <a:ext cx="4104456" cy="324036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Корона</a:t>
            </a:r>
            <a:endParaRPr lang="ru-RU" sz="2000" dirty="0"/>
          </a:p>
          <a:p>
            <a:pPr algn="ctr"/>
            <a:r>
              <a:rPr lang="ru-RU" sz="2000" dirty="0" smtClean="0"/>
              <a:t>Володя</a:t>
            </a:r>
            <a:endParaRPr lang="ru-RU" sz="2000" dirty="0"/>
          </a:p>
          <a:p>
            <a:pPr algn="ctr"/>
            <a:r>
              <a:rPr lang="ru-RU" sz="2000" dirty="0" smtClean="0"/>
              <a:t>берёза</a:t>
            </a:r>
            <a:endParaRPr lang="ru-RU" sz="2000" dirty="0"/>
          </a:p>
          <a:p>
            <a:pPr algn="ctr"/>
            <a:r>
              <a:rPr lang="ru-RU" sz="2000" dirty="0" smtClean="0"/>
              <a:t>библиотека</a:t>
            </a:r>
            <a:endParaRPr lang="ru-RU" sz="2000" dirty="0"/>
          </a:p>
          <a:p>
            <a:pPr algn="ctr"/>
            <a:r>
              <a:rPr lang="ru-RU" sz="2000" dirty="0"/>
              <a:t>тетрадка</a:t>
            </a:r>
          </a:p>
        </p:txBody>
      </p:sp>
    </p:spTree>
    <p:extLst>
      <p:ext uri="{BB962C8B-B14F-4D97-AF65-F5344CB8AC3E}">
        <p14:creationId xmlns:p14="http://schemas.microsoft.com/office/powerpoint/2010/main" val="131924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7"/>
            <a:ext cx="8229600" cy="31683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Просклоняйте имена существительные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i="1" dirty="0" smtClean="0"/>
              <a:t>Жена, семья, книга, сирота, депо, брюки, портье, время, дедушка, пальто, кофе, гусь , ножницы, мужчина, тетрадка, крот, ветвь.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65909"/>
            <a:ext cx="5832648" cy="29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4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Найди в каждой строке лишнее </a:t>
            </a:r>
            <a:r>
              <a:rPr lang="ru-RU" dirty="0" smtClean="0"/>
              <a:t>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Мышь, мелочь, туч, дочь, молодёжь.</a:t>
            </a:r>
          </a:p>
          <a:p>
            <a:endParaRPr lang="ru-RU" dirty="0"/>
          </a:p>
          <a:p>
            <a:r>
              <a:rPr lang="ru-RU" dirty="0"/>
              <a:t>Кирпич, сторож, луч, мяч, куч, чиж.</a:t>
            </a:r>
          </a:p>
          <a:p>
            <a:endParaRPr lang="ru-RU" dirty="0"/>
          </a:p>
          <a:p>
            <a:r>
              <a:rPr lang="ru-RU" dirty="0"/>
              <a:t>Лебедь, мебель, печаль, медь, плеть.</a:t>
            </a:r>
          </a:p>
          <a:p>
            <a:endParaRPr lang="ru-RU" dirty="0"/>
          </a:p>
          <a:p>
            <a:r>
              <a:rPr lang="ru-RU" dirty="0"/>
              <a:t>Луж, стуж, задач, могуч, дач.</a:t>
            </a:r>
          </a:p>
          <a:p>
            <a:endParaRPr lang="ru-RU" dirty="0"/>
          </a:p>
          <a:p>
            <a:r>
              <a:rPr lang="ru-RU" dirty="0"/>
              <a:t>Рука, строка, </a:t>
            </a:r>
            <a:r>
              <a:rPr lang="ru-RU" dirty="0" err="1"/>
              <a:t>старча</a:t>
            </a:r>
            <a:r>
              <a:rPr lang="ru-RU" dirty="0"/>
              <a:t>, удача, передача.</a:t>
            </a:r>
          </a:p>
          <a:p>
            <a:endParaRPr lang="ru-RU" dirty="0"/>
          </a:p>
          <a:p>
            <a:r>
              <a:rPr lang="ru-RU" dirty="0"/>
              <a:t>Солнце, перец, яйцо, лицо, кольцо, колесо.</a:t>
            </a:r>
          </a:p>
        </p:txBody>
      </p:sp>
    </p:spTree>
    <p:extLst>
      <p:ext uri="{BB962C8B-B14F-4D97-AF65-F5344CB8AC3E}">
        <p14:creationId xmlns:p14="http://schemas.microsoft.com/office/powerpoint/2010/main" val="258780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Вставь пропущенные окончания.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7"/>
            <a:ext cx="8229600" cy="410445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магазин привезли тридцать килограмм…. апельсин…..., мандарин</a:t>
            </a:r>
            <a:r>
              <a:rPr lang="ru-RU" dirty="0" smtClean="0"/>
              <a:t>…., персик</a:t>
            </a:r>
            <a:r>
              <a:rPr lang="ru-RU" dirty="0"/>
              <a:t>…, банан…., яблок….., слив….</a:t>
            </a:r>
          </a:p>
          <a:p>
            <a:endParaRPr lang="ru-RU" dirty="0"/>
          </a:p>
          <a:p>
            <a:r>
              <a:rPr lang="ru-RU" dirty="0"/>
              <a:t>На урок…. математик….. ученики изучали таблиц…. умножения.</a:t>
            </a:r>
          </a:p>
          <a:p>
            <a:endParaRPr lang="ru-RU" dirty="0"/>
          </a:p>
          <a:p>
            <a:r>
              <a:rPr lang="ru-RU" dirty="0"/>
              <a:t>Городской праздник проходил на центральной </a:t>
            </a:r>
            <a:r>
              <a:rPr lang="ru-RU" dirty="0" err="1"/>
              <a:t>площад</a:t>
            </a:r>
            <a:r>
              <a:rPr lang="ru-RU" dirty="0"/>
              <a:t>……</a:t>
            </a:r>
          </a:p>
          <a:p>
            <a:endParaRPr lang="ru-RU" dirty="0"/>
          </a:p>
          <a:p>
            <a:r>
              <a:rPr lang="ru-RU" dirty="0"/>
              <a:t>У Маш…. и Витал….в субботу состояться </a:t>
            </a:r>
            <a:r>
              <a:rPr lang="ru-RU" dirty="0" err="1"/>
              <a:t>соревнован</a:t>
            </a:r>
            <a:r>
              <a:rPr lang="ru-RU" dirty="0"/>
              <a:t>…. по </a:t>
            </a:r>
            <a:r>
              <a:rPr lang="ru-RU" dirty="0" err="1"/>
              <a:t>плаван</a:t>
            </a:r>
            <a:r>
              <a:rPr lang="ru-RU" dirty="0"/>
              <a:t>…..</a:t>
            </a:r>
          </a:p>
          <a:p>
            <a:endParaRPr lang="ru-RU" dirty="0"/>
          </a:p>
          <a:p>
            <a:r>
              <a:rPr lang="ru-RU" dirty="0"/>
              <a:t>Нужно начертить квадрат при </a:t>
            </a:r>
            <a:r>
              <a:rPr lang="ru-RU" dirty="0" err="1"/>
              <a:t>помощ</a:t>
            </a:r>
            <a:r>
              <a:rPr lang="ru-RU" dirty="0"/>
              <a:t>…. </a:t>
            </a:r>
            <a:r>
              <a:rPr lang="ru-RU" dirty="0" err="1"/>
              <a:t>линейк</a:t>
            </a:r>
            <a:r>
              <a:rPr lang="ru-RU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9968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386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Тема: «Три склонения имён существительных».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в каждой строке лишнее слово</vt:lpstr>
      <vt:lpstr>Вставь пропущенные окончания.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«Три склонения имён существительных».</dc:title>
  <dc:creator>Валерия</dc:creator>
  <cp:lastModifiedBy>Aquarius</cp:lastModifiedBy>
  <cp:revision>20</cp:revision>
  <dcterms:created xsi:type="dcterms:W3CDTF">2020-02-03T14:43:50Z</dcterms:created>
  <dcterms:modified xsi:type="dcterms:W3CDTF">2020-02-19T05:08:43Z</dcterms:modified>
</cp:coreProperties>
</file>