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70" r:id="rId5"/>
    <p:sldId id="26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186EE7-4EC6-4203-91AA-3E2FEE225FC2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D401C3-E237-422C-915A-CF84C7AEE87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.jpeg"/><Relationship Id="rId12" Type="http://schemas.microsoft.com/office/2007/relationships/hdphoto" Target="../../word/media/hdphoto3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851648" cy="396044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МАСТЕР – 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«ИСПОЛЬЗОВАНИЕ ТЕХНИЧЕСКИХ НОВИНОК В БИСЕРОПЛЕТЕНИИ».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7854696" cy="1080120"/>
          </a:xfrm>
        </p:spPr>
        <p:txBody>
          <a:bodyPr/>
          <a:lstStyle/>
          <a:p>
            <a:r>
              <a:rPr lang="ru-RU" dirty="0" smtClean="0"/>
              <a:t>Автор: Примакова Мария Петровна педагог дополнительного образования 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03648" y="188640"/>
            <a:ext cx="6191823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МБУ ДО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Кагальницкий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Центр творчества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Азовского района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50632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Крепим болтиками держатели для контейнера с батарейками и вставляем их в разъемы.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5" name="Рисунок 15" descr="20171030_16532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268760"/>
            <a:ext cx="3833276" cy="2160240"/>
          </a:xfrm>
          <a:prstGeom prst="rect">
            <a:avLst/>
          </a:prstGeom>
          <a:noFill/>
        </p:spPr>
      </p:pic>
      <p:pic>
        <p:nvPicPr>
          <p:cNvPr id="7" name="Рисунок 6" descr="C:\Users\Димон\Desktop\презентация Примакова МБУ ДО КЦТ\20171030_16533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268760"/>
            <a:ext cx="39604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Димон\Desktop\презентация Примакова МБУ ДО КЦТ\20171030_16542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3" y="3717032"/>
            <a:ext cx="388843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644008" y="3991996"/>
            <a:ext cx="39239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отверстие по центру с помощью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термопистолета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крепим моторчик с шестеренкой.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Димон\Desktop\презентация Примакова МБУ ДО КЦТ\20171030_16574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692696"/>
            <a:ext cx="4189730" cy="2362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C:\Users\Димон\Desktop\презентация Примакова МБУ ДО КЦТ\20171030_170358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140968"/>
            <a:ext cx="4176464" cy="24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860032" y="764704"/>
            <a:ext cx="385192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Делаем два отверстия под проводки и выводим их со стороны батареек.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788024" y="2910039"/>
            <a:ext cx="39604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Сбоку делаем прорезь под включатель.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20" descr="20171030_17075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124744"/>
            <a:ext cx="3960440" cy="2230492"/>
          </a:xfrm>
          <a:prstGeom prst="rect">
            <a:avLst/>
          </a:prstGeom>
          <a:noFill/>
        </p:spPr>
      </p:pic>
      <p:pic>
        <p:nvPicPr>
          <p:cNvPr id="33793" name="Рисунок 21" descr="20171030_1808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124744"/>
            <a:ext cx="3888432" cy="2194126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95536" y="476672"/>
            <a:ext cx="842493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Приклеиваем выключатель термопистолетом. 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банке к шестеренку.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Димон\Desktop\презентация Примакова МБУ ДО КЦТ\20171030_191113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573016"/>
            <a:ext cx="393573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4572000" y="3573016"/>
            <a:ext cx="42484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Припаиваем красный провод к пружинке контейнера 1 и  металлической пластинке контейнера 2. Желтые провода от моторчика припаиваем один к включателю и второй к пружинке контейнера 2. Второй красный провод припаиваем к включателю и пластинке контейнера 1.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Чашу одеваем на вал вращения моторчика, «спиннер» готов!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Димон\Desktop\презентация Примакова МБУ ДО КЦТ\20171030_191057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2699791" y="2564905"/>
            <a:ext cx="367240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Работа на «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Спиннере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Содержимое 3" descr="C:\Users\Администратор\Desktop\Фото к Мастер-классу по бисероплетению Восьмёрочка из бисера. автор Примакова М.П\фото 3....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  <a14:imgLayer r:embed="rId12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/>
        </p:blipFill>
        <p:spPr bwMode="auto">
          <a:xfrm>
            <a:off x="1115616" y="2276872"/>
            <a:ext cx="4032448" cy="3528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5" name="Рисунок 4" descr="C:\Users\Димон\Desktop\презентация Примакова МБУ ДО КЦТ\20171020_123059.jpg"/>
          <p:cNvPicPr/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 rot="5400000">
            <a:off x="4752018" y="2888942"/>
            <a:ext cx="3528394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type="subTitle" idx="1"/>
          </p:nvPr>
        </p:nvSpPr>
        <p:spPr>
          <a:xfrm>
            <a:off x="533400" y="908720"/>
            <a:ext cx="8215064" cy="5472608"/>
          </a:xfrm>
        </p:spPr>
        <p:txBody>
          <a:bodyPr>
            <a:normAutofit/>
          </a:bodyPr>
          <a:lstStyle/>
          <a:p>
            <a:pPr indent="360363" algn="just"/>
            <a:r>
              <a:rPr lang="ru-RU" sz="3200" dirty="0" smtClean="0"/>
              <a:t>Использование «спиннера» дает возможность учащимся реализовать себя среди сверстников и на более высоком уровне, уже на первых годах обучения. Интерес обучающихся не угасает повышается значимость, качество и </a:t>
            </a:r>
            <a:r>
              <a:rPr lang="ru-RU" sz="3200" dirty="0" smtClean="0"/>
              <a:t>количество </a:t>
            </a:r>
            <a:r>
              <a:rPr lang="ru-RU" sz="3200" dirty="0" smtClean="0"/>
              <a:t>работ, так как больше времени уделяется для творческой работы над техникой и самим изделием. </a:t>
            </a:r>
          </a:p>
          <a:p>
            <a:pPr indent="360363" algn="ctr"/>
            <a:r>
              <a:rPr lang="ru-RU" sz="4000" dirty="0" smtClean="0"/>
              <a:t>Благодарю </a:t>
            </a:r>
            <a:r>
              <a:rPr lang="ru-RU" sz="4000" dirty="0" smtClean="0"/>
              <a:t>за внимание.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20680"/>
          </a:xfrm>
        </p:spPr>
        <p:txBody>
          <a:bodyPr>
            <a:normAutofit lnSpcReduction="10000"/>
          </a:bodyPr>
          <a:lstStyle/>
          <a:p>
            <a:pPr marL="0" indent="360363" algn="just">
              <a:buNone/>
            </a:pPr>
            <a:endParaRPr lang="ru-RU" dirty="0" smtClean="0"/>
          </a:p>
          <a:p>
            <a:pPr marL="0" indent="360363" algn="just">
              <a:buNone/>
            </a:pPr>
            <a:r>
              <a:rPr lang="ru-RU" dirty="0" smtClean="0"/>
              <a:t>У </a:t>
            </a:r>
            <a:r>
              <a:rPr lang="ru-RU" dirty="0" smtClean="0"/>
              <a:t>современных детей вызывают интерес бисерные изделия, они хотят создавать их своими руками. Каждое бисерное изделие, будь то украшения или предмет интерьера, раскрывает безграничные возможности для  фантазии и  творчества – ведь бисер оживает в руках мастериц и мастеров.</a:t>
            </a:r>
          </a:p>
          <a:p>
            <a:pPr marL="0" indent="360363" algn="just">
              <a:buNone/>
            </a:pPr>
            <a:r>
              <a:rPr lang="ru-RU" dirty="0" smtClean="0"/>
              <a:t>Хотя, бисероплетение, считается одним из трудоемких и сложных видов декоративно-прикладного творчества дети не теряют интерес к занятиям и, начиная с первого года обучения, могут посоревноваться с мастерами и умельцами. В этом им помогает «</a:t>
            </a:r>
            <a:r>
              <a:rPr lang="ru-RU" i="1" dirty="0" smtClean="0"/>
              <a:t>Спиннер», иначе говоря, прялка для бисера, которую можно назвать поистине революционным открытием для бисероплетения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«</a:t>
            </a:r>
            <a:r>
              <a:rPr lang="ru-RU" sz="2800" i="1" dirty="0" smtClean="0"/>
              <a:t>Спиннер», иначе говоря, прялка для бисера, которую можно назвать поистине революционным открытием для бисероплетения.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6626" name="Рисунок 3" descr="SAM_142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492896"/>
            <a:ext cx="3456384" cy="3008066"/>
          </a:xfrm>
          <a:prstGeom prst="rect">
            <a:avLst/>
          </a:prstGeom>
          <a:noFill/>
        </p:spPr>
      </p:pic>
      <p:pic>
        <p:nvPicPr>
          <p:cNvPr id="26625" name="Рисунок 10" descr="SAM_690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2492896"/>
            <a:ext cx="4032448" cy="3024336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fontScale="92500" lnSpcReduction="20000"/>
          </a:bodyPr>
          <a:lstStyle/>
          <a:p>
            <a:pPr marL="0" indent="360363" algn="just">
              <a:buNone/>
            </a:pPr>
            <a:r>
              <a:rPr lang="ru-RU" dirty="0" smtClean="0"/>
              <a:t>Каждый ребенок хочет быстрее увидеть результат своего труда, при этом старается выбрать более сложную и красивую работу, а для изготовления таких работ требуется затратить большое количество времени от нескольких дней до нескольких недель. К сожалению, не каждый ребенок, готов посвятить  все свое свободное время творчеству и интерес ребенка начинает угасать и здесь на выручку приходит этот аппарат.  Наличие  такого механизма не только облегчит работу, а позволит сократить время, затрачиваемое на нанизывание, тем самым дав возможность полностью посвятить себя непосредственно творческому процессу созданию своих творений.</a:t>
            </a:r>
          </a:p>
          <a:p>
            <a:pPr marL="0" indent="360363" algn="just">
              <a:buNone/>
            </a:pPr>
            <a:r>
              <a:rPr lang="ru-RU" dirty="0" smtClean="0"/>
              <a:t>Наличие «Спиннера» дает возможность ребенку помимо основной программы выполнить более сложные работы и реализовать себя, участвуя в районных, областных выставках,  конкурсах, открытых занятиях начиная с первого года обучения.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Цветы и деревья выполненные с помощью «</a:t>
            </a:r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спиннера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Содержимое 3" descr="H:\DCIM\100PHOTO\SAM_718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-396554" y="2780930"/>
            <a:ext cx="4536506" cy="295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DCIM\100PHOTO\SAM_791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447764" y="3176972"/>
            <a:ext cx="453650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4" descr="H:\DCIM\100PHOTO\SAM_7665.JPG"/>
          <p:cNvPicPr>
            <a:picLocks/>
          </p:cNvPicPr>
          <p:nvPr/>
        </p:nvPicPr>
        <p:blipFill>
          <a:blip r:embed="rId4" cstate="screen">
            <a:lum bright="10000" contrast="20000"/>
          </a:blip>
          <a:srcRect/>
          <a:stretch>
            <a:fillRect/>
          </a:stretch>
        </p:blipFill>
        <p:spPr bwMode="auto">
          <a:xfrm rot="16200000" flipV="1">
            <a:off x="5148063" y="2996953"/>
            <a:ext cx="4464498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Виды «</a:t>
            </a:r>
            <a:r>
              <a:rPr lang="ru-RU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Спиннеров</a:t>
            </a: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b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для низания бисера.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Содержимое 4" descr="https://im0-tub-ru.yandex.net/i?id=809a871375b9eba0a2cbbcce28ad1d6f&amp;n=33&amp;h=215&amp;w=230"/>
          <p:cNvPicPr>
            <a:picLocks noGrp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476625" y="3105944"/>
            <a:ext cx="21907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hobbyti.com.opt-images.1c-bitrix-cdn.ru/upload/iblock/cba/491d11a9-9ab3-11e6-8cbc-bcaec571209a_8aaf635a-b213-11e6-9e31-bcaec571209a.jpeg?1480150490142791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700808"/>
            <a:ext cx="2665639" cy="1865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alon-bisera.ru/img/stat/9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789040"/>
            <a:ext cx="274138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.ytimg.com/vi/fO4LUnfPFe0/maxresdefault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3789040"/>
            <a:ext cx="3062182" cy="1722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75856" y="1690355"/>
            <a:ext cx="54360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Механическими прялками для бисера - состоит из подвижной чаши и подставки.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008498" y="5805264"/>
            <a:ext cx="72923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Автоматические прялки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работающие от сети или от батареек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Процесс изготовления </a:t>
            </a:r>
            <a:b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4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Спиннера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 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1412776"/>
            <a:ext cx="86409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 понадобится: невысокая  баночка от крема, шприц 10 мл., моторчик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(можно извлечь из старой техники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CD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привода, принтера или детских игрушек)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пружинка от автоматической ручки,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выключатель от старого фонарика и кусочек метала от консервной банки.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Димон\AppData\Local\Microsoft\Windows\Temporary Internet Files\Content.Word\20171030_16435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708920"/>
            <a:ext cx="367240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Димон\Desktop\презентация Примакова МБУ ДО КЦТ\20171030_16464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708920"/>
            <a:ext cx="367240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23528" y="4797152"/>
            <a:ext cx="84969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сборки потребуется: термопистолет, паяльник, олово, канифоль, ножовочное полотно, сверло и дрель.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 шприца вынимаем поршень и по отметки режем ножовочным полотном на три части как показано на фото.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0" descr="20171030_16483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276872"/>
            <a:ext cx="3724275" cy="2105025"/>
          </a:xfrm>
          <a:prstGeom prst="rect">
            <a:avLst/>
          </a:prstGeom>
          <a:noFill/>
        </p:spPr>
      </p:pic>
      <p:pic>
        <p:nvPicPr>
          <p:cNvPr id="29697" name="Рисунок 11" descr="20171030_16485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2276872"/>
            <a:ext cx="3810000" cy="215265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95536" y="764704"/>
            <a:ext cx="856895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отверстие с одной стороны вкручиваем пружинку от автоматической ручки, с другой стороны по отметке напротив друг друга полотном делаем два надреза, куда вставляем пластинку металлическую вырезанную из консервной банки и зачищенную шкуркой.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471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611560" y="4653136"/>
            <a:ext cx="57606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нас получился контейнер для батарейки.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оставшейся части корпуса шприца вырезаем крепление для контейнера с батарейкой. В середине делаем отверстие для болтика или шурупа.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Рисунок 12" descr="20171030_16502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556792"/>
            <a:ext cx="3672408" cy="2072287"/>
          </a:xfrm>
          <a:prstGeom prst="rect">
            <a:avLst/>
          </a:prstGeom>
          <a:noFill/>
        </p:spPr>
      </p:pic>
      <p:pic>
        <p:nvPicPr>
          <p:cNvPr id="30721" name="Рисунок 13" descr="20171030_16503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556792"/>
            <a:ext cx="3240360" cy="2124826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271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385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Димон\Desktop\презентация Примакова МБУ ДО КЦТ\20171030_16444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3789040"/>
            <a:ext cx="4029075" cy="227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251520" y="4043680"/>
            <a:ext cx="41764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крышке и банке делаем по центру отверстия и два дополнительных отверстия по бокам крышки для крепления контейнера с батарейками.</a:t>
            </a:r>
            <a:endParaRPr kumimoji="0" lang="ru-RU" sz="320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605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МАСТЕР – КЛАСС «ИСПОЛЬЗОВАНИЕ ТЕХНИЧЕСКИХ НОВИНОК В БИСЕРОПЛЕТЕНИИ».</vt:lpstr>
      <vt:lpstr>Слайд 2</vt:lpstr>
      <vt:lpstr>«Спиннер», иначе говоря, прялка для бисера, которую можно назвать поистине революционным открытием для бисероплетения.</vt:lpstr>
      <vt:lpstr>Слайд 4</vt:lpstr>
      <vt:lpstr>Цветы и деревья выполненные с помощью «спиннера»</vt:lpstr>
      <vt:lpstr>Виды «Спиннеров»  для низания бисера.</vt:lpstr>
      <vt:lpstr>Процесс изготовления  «Спиннера» </vt:lpstr>
      <vt:lpstr>Слайд 8</vt:lpstr>
      <vt:lpstr>Из оставшейся части корпуса шприца вырезаем крепление для контейнера с батарейкой. В середине делаем отверстие для болтика или шурупа.</vt:lpstr>
      <vt:lpstr> Крепим болтиками держатели для контейнера с батарейками и вставляем их в разъемы.</vt:lpstr>
      <vt:lpstr>Слайд 11</vt:lpstr>
      <vt:lpstr>Слайд 12</vt:lpstr>
      <vt:lpstr>  Чашу одеваем на вал вращения моторчика, «спиннер» готов! </vt:lpstr>
      <vt:lpstr>Работа на «Спиннере»</vt:lpstr>
      <vt:lpstr>Слайд 15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«ИСПОЛЬЗОВАНИЕ ТЕХНИЧЕСКИХ НОВИНОК В БИСЕРОПЛЕТЕНИИ».</dc:title>
  <dc:creator>Димон</dc:creator>
  <cp:lastModifiedBy>Кирилл</cp:lastModifiedBy>
  <cp:revision>16</cp:revision>
  <dcterms:created xsi:type="dcterms:W3CDTF">2017-10-30T16:28:17Z</dcterms:created>
  <dcterms:modified xsi:type="dcterms:W3CDTF">2020-08-28T18:13:20Z</dcterms:modified>
</cp:coreProperties>
</file>