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C7A806-B20B-450C-8811-EC0C44E22FEF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0D57EC-9A66-4BEE-8EA8-C39A083A0E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79;&#1072;&#1075;&#1088;&#1091;&#1079;&#1082;&#1080;\&#1054;&#1092;&#1080;&#1094;&#1080;&#1072;&#1083;&#1100;&#1085;&#1099;&#1081;%20&#1043;&#1080;&#1084;&#1085;%20&#1057;&#1072;&#1085;&#1082;&#1090;-&#1055;&#1077;&#1090;&#1077;&#1088;&#1073;&#1091;&#1088;&#1075;&#1072;,%20Hymn%20to%20St%20-%20Petersburg.mp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Цикл «Памятники Петербурга»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«Памятники животным в нашем городе»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загрузки\2625291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flipV="1">
            <a:off x="457200" y="6473951"/>
            <a:ext cx="7467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фициальный Гимн Санкт-Петербурга, Hymn to St - Petersburg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ита\Desktop\Фото Лена\Кошки\650x650_5fd004ac1fdc4b396a4db528b0afbbda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143932" cy="68941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икита\Desktop\Фото Лена\Кошки\__large_Hermitage_cat.jpe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икита\Desktop\Фото Лена\Кошки\interesnie-fakti-o-ekaterine-2-vremya-pravleniya-ekaterini-2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85926"/>
            <a:ext cx="3171054" cy="3357586"/>
          </a:xfrm>
          <a:prstGeom prst="rect">
            <a:avLst/>
          </a:prstGeom>
          <a:noFill/>
        </p:spPr>
      </p:pic>
      <p:pic>
        <p:nvPicPr>
          <p:cNvPr id="3075" name="Picture 3" descr="C:\Users\Никита\Desktop\Фото Лена\Кошки\s12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0"/>
            <a:ext cx="5380038" cy="3617612"/>
          </a:xfrm>
          <a:prstGeom prst="rect">
            <a:avLst/>
          </a:prstGeom>
          <a:noFill/>
        </p:spPr>
      </p:pic>
      <p:pic>
        <p:nvPicPr>
          <p:cNvPr id="3076" name="Picture 4" descr="C:\Users\Никита\Desktop\Фото Лена\Кошки\Cats-in-Hermitag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714752"/>
            <a:ext cx="450059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загрузки\26252917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Никита\Desktop\Фото Лена\Кошки\P4AAAgKxROA-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E:\загрузки\585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Никита\Desktop\Фото Лена\Кошки\blocadaca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</TotalTime>
  <Words>12</Words>
  <Application>Microsoft Office PowerPoint</Application>
  <PresentationFormat>Экран (4:3)</PresentationFormat>
  <Paragraphs>2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Цикл «Памятники Петербурга»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Цикл «Памятники Петербурга»</dc:title>
  <dc:creator>Никита</dc:creator>
  <cp:lastModifiedBy>Никита</cp:lastModifiedBy>
  <cp:revision>3</cp:revision>
  <dcterms:created xsi:type="dcterms:W3CDTF">2020-01-30T19:55:24Z</dcterms:created>
  <dcterms:modified xsi:type="dcterms:W3CDTF">2020-01-30T20:24:31Z</dcterms:modified>
</cp:coreProperties>
</file>