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9" r:id="rId2"/>
    <p:sldId id="257" r:id="rId3"/>
    <p:sldId id="258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87" r:id="rId15"/>
    <p:sldId id="273" r:id="rId16"/>
    <p:sldId id="274" r:id="rId17"/>
    <p:sldId id="275" r:id="rId18"/>
    <p:sldId id="276" r:id="rId19"/>
    <p:sldId id="277" r:id="rId20"/>
    <p:sldId id="278" r:id="rId21"/>
    <p:sldId id="282" r:id="rId22"/>
    <p:sldId id="28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DFD310-8691-4416-B9B7-80CF04D3CEAD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36A1DF-0DF9-4A2A-A076-5D5F81899E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6A1DF-0DF9-4A2A-A076-5D5F81899E5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6A1DF-0DF9-4A2A-A076-5D5F81899E55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6A1DF-0DF9-4A2A-A076-5D5F81899E55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6A1DF-0DF9-4A2A-A076-5D5F81899E55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6A1DF-0DF9-4A2A-A076-5D5F81899E55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6A1DF-0DF9-4A2A-A076-5D5F81899E55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6A1DF-0DF9-4A2A-A076-5D5F81899E55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6A1DF-0DF9-4A2A-A076-5D5F81899E55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6A1DF-0DF9-4A2A-A076-5D5F81899E55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6A1DF-0DF9-4A2A-A076-5D5F81899E55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6A1DF-0DF9-4A2A-A076-5D5F81899E55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6A1DF-0DF9-4A2A-A076-5D5F81899E55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6A1DF-0DF9-4A2A-A076-5D5F81899E55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6A1DF-0DF9-4A2A-A076-5D5F81899E55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6A1DF-0DF9-4A2A-A076-5D5F81899E5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6A1DF-0DF9-4A2A-A076-5D5F81899E5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6A1DF-0DF9-4A2A-A076-5D5F81899E5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6A1DF-0DF9-4A2A-A076-5D5F81899E5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6A1DF-0DF9-4A2A-A076-5D5F81899E55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6A1DF-0DF9-4A2A-A076-5D5F81899E55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36A1DF-0DF9-4A2A-A076-5D5F81899E55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86C25-0B22-419E-BEFC-4927C7755D93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99DF-FF29-4849-BA27-C40748ACD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86C25-0B22-419E-BEFC-4927C7755D93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99DF-FF29-4849-BA27-C40748ACD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86C25-0B22-419E-BEFC-4927C7755D93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99DF-FF29-4849-BA27-C40748ACD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86C25-0B22-419E-BEFC-4927C7755D93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99DF-FF29-4849-BA27-C40748ACD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86C25-0B22-419E-BEFC-4927C7755D93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99DF-FF29-4849-BA27-C40748ACD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86C25-0B22-419E-BEFC-4927C7755D93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99DF-FF29-4849-BA27-C40748ACD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86C25-0B22-419E-BEFC-4927C7755D93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99DF-FF29-4849-BA27-C40748ACD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86C25-0B22-419E-BEFC-4927C7755D93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99DF-FF29-4849-BA27-C40748ACD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86C25-0B22-419E-BEFC-4927C7755D93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99DF-FF29-4849-BA27-C40748ACD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86C25-0B22-419E-BEFC-4927C7755D93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99DF-FF29-4849-BA27-C40748ACD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B86C25-0B22-419E-BEFC-4927C7755D93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A99DF-FF29-4849-BA27-C40748ACD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B86C25-0B22-419E-BEFC-4927C7755D93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A99DF-FF29-4849-BA27-C40748ACD7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1268760"/>
            <a:ext cx="7128792" cy="923330"/>
          </a:xfrm>
          <a:prstGeom prst="rect">
            <a:avLst/>
          </a:prstGeom>
          <a:gradFill flip="none" rotWithShape="1">
            <a:gsLst>
              <a:gs pos="0">
                <a:schemeClr val="accent2">
                  <a:tint val="50000"/>
                  <a:satMod val="300000"/>
                </a:schemeClr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«В гостях у сказки»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 descr="4-7f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411760" y="2708920"/>
            <a:ext cx="4416152" cy="331211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71472" y="2143116"/>
            <a:ext cx="835824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</a:t>
            </a:r>
            <a:r>
              <a:rPr lang="ru-RU" sz="32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Кто-то за кого - то ухватился цепко:</a:t>
            </a:r>
          </a:p>
          <a:p>
            <a:pPr>
              <a:spcAft>
                <a:spcPts val="0"/>
              </a:spcAft>
            </a:pP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Ох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никак не вытянуть! Ох, засела крепко!</a:t>
            </a:r>
          </a:p>
          <a:p>
            <a:pPr>
              <a:spcAft>
                <a:spcPts val="0"/>
              </a:spcAft>
            </a:pP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Но 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ещё помощники скоро прибегут,</a:t>
            </a:r>
          </a:p>
          <a:p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Победит 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упрямицу дружный общий труд».</a:t>
            </a:r>
            <a:endParaRPr lang="ru-RU" sz="32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115616" y="2690336"/>
            <a:ext cx="61206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79630" y="3244334"/>
            <a:ext cx="184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1571612"/>
            <a:ext cx="671517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3200" b="1" i="1" dirty="0" smtClean="0"/>
              <a:t>в) </a:t>
            </a:r>
            <a:r>
              <a:rPr lang="ru-RU" sz="3200" b="1" dirty="0" smtClean="0"/>
              <a:t>Старик и старуха плакали после проделки маленького зверька. </a:t>
            </a:r>
            <a:endParaRPr lang="ru-RU" sz="3200" b="1" dirty="0" smtClean="0"/>
          </a:p>
          <a:p>
            <a:r>
              <a:rPr lang="ru-RU" sz="3200" b="1" dirty="0" smtClean="0"/>
              <a:t>А </a:t>
            </a:r>
            <a:r>
              <a:rPr lang="ru-RU" sz="3200" b="1" dirty="0" smtClean="0"/>
              <a:t>успокоились они тогда, когда взамен получили такой </a:t>
            </a:r>
            <a:r>
              <a:rPr lang="ru-RU" sz="3200" b="1" dirty="0" smtClean="0"/>
              <a:t>же предмет, </a:t>
            </a:r>
            <a:r>
              <a:rPr lang="ru-RU" sz="3200" b="1" dirty="0" smtClean="0"/>
              <a:t>только другого цвета.</a:t>
            </a:r>
            <a:endParaRPr lang="ru-RU" sz="32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04" y="1142984"/>
            <a:ext cx="61436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ФИЗКУЛЬТМИНУТ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1508" name="Picture 4" descr="http://kartik.ru/wp-content/uploads/2017/05/zaryadka-kartinki-dlya-detey-70181-300x1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2285992"/>
            <a:ext cx="6000792" cy="2643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04" y="1000108"/>
            <a:ext cx="57150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«Гонка за лидером»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(конкурс капитанов)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458" name="AutoShape 2" descr="https://ds02.infourok.ru/uploads/ex/02cb/00067ef2-224b0cf0/640/img1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60" name="Picture 4" descr="https://ds02.infourok.ru/uploads/ex/02da/00028761-1247078c/img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2285992"/>
            <a:ext cx="5429288" cy="36433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714356"/>
            <a:ext cx="67866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7.«Разгадай слова из сказки и назови сказку»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785786" y="1795266"/>
            <a:ext cx="778674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i="1" dirty="0" smtClean="0">
                <a:ea typeface="Times New Roman" pitchFamily="18" charset="0"/>
              </a:rPr>
              <a:t> </a:t>
            </a:r>
            <a:r>
              <a:rPr lang="ru-RU" sz="3200" b="1" i="1" dirty="0" smtClean="0">
                <a:ea typeface="Times New Roman" pitchFamily="18" charset="0"/>
              </a:rPr>
              <a:t>  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 а) ЯЧИОК,   ШКАМЫ,   ИКХОСВТ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     б) АЧШКА,  ИКЧУСТЛЬ,   ШЕМАНЬКА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     в) ГООДОР,   АКУЖЧ,   АКЕПР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63688" y="836712"/>
            <a:ext cx="554461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«УГАДАЙ СКАЗКУ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Загадки для болельщиков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bf519eu-96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95736" y="2204864"/>
            <a:ext cx="4716016" cy="353701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63688" y="836712"/>
            <a:ext cx="554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«А это что за сказка?»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31640" y="1988840"/>
            <a:ext cx="63367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Отворили дверь козлята</a:t>
            </a:r>
          </a:p>
          <a:p>
            <a:pPr algn="ctr"/>
            <a:r>
              <a:rPr lang="ru-RU" sz="3600" b="1" dirty="0" smtClean="0"/>
              <a:t>И… пропали все куда-то!</a:t>
            </a:r>
            <a:endParaRPr lang="ru-RU" sz="3600" b="1" dirty="0"/>
          </a:p>
        </p:txBody>
      </p:sp>
      <p:pic>
        <p:nvPicPr>
          <p:cNvPr id="6" name="Рисунок 5" descr="2045tzF.gif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491880" y="3861048"/>
            <a:ext cx="1890340" cy="195514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63688" y="836712"/>
            <a:ext cx="554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«А это что за сказка?»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53b6fbu-48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851920" y="4797152"/>
            <a:ext cx="1133872" cy="139844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714480" y="1714488"/>
            <a:ext cx="635798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+mj-lt"/>
              </a:rPr>
              <a:t>Всех на свете он добрей,</a:t>
            </a:r>
            <a:br>
              <a:rPr lang="ru-RU" sz="3600" b="1" dirty="0" smtClean="0">
                <a:latin typeface="+mj-lt"/>
              </a:rPr>
            </a:br>
            <a:r>
              <a:rPr lang="ru-RU" sz="3600" b="1" dirty="0" smtClean="0">
                <a:latin typeface="+mj-lt"/>
              </a:rPr>
              <a:t>Лечит он больных зверей,</a:t>
            </a:r>
            <a:br>
              <a:rPr lang="ru-RU" sz="3600" b="1" dirty="0" smtClean="0">
                <a:latin typeface="+mj-lt"/>
              </a:rPr>
            </a:br>
            <a:r>
              <a:rPr lang="ru-RU" sz="3600" b="1" dirty="0" smtClean="0">
                <a:latin typeface="+mj-lt"/>
              </a:rPr>
              <a:t>И однажды бегемота</a:t>
            </a:r>
            <a:br>
              <a:rPr lang="ru-RU" sz="3600" b="1" dirty="0" smtClean="0">
                <a:latin typeface="+mj-lt"/>
              </a:rPr>
            </a:br>
            <a:r>
              <a:rPr lang="ru-RU" sz="3600" b="1" dirty="0" smtClean="0">
                <a:latin typeface="+mj-lt"/>
              </a:rPr>
              <a:t>Вытащил он из болота.</a:t>
            </a:r>
            <a:br>
              <a:rPr lang="ru-RU" sz="3600" b="1" dirty="0" smtClean="0">
                <a:latin typeface="+mj-lt"/>
              </a:rPr>
            </a:br>
            <a:r>
              <a:rPr lang="ru-RU" sz="3600" b="1" dirty="0" smtClean="0">
                <a:latin typeface="+mj-lt"/>
              </a:rPr>
              <a:t>Он известен, знаменит.</a:t>
            </a:r>
            <a:br>
              <a:rPr lang="ru-RU" sz="3600" b="1" dirty="0" smtClean="0">
                <a:latin typeface="+mj-lt"/>
              </a:rPr>
            </a:br>
            <a:r>
              <a:rPr lang="ru-RU" sz="3600" b="1" dirty="0" smtClean="0">
                <a:latin typeface="+mj-lt"/>
              </a:rPr>
              <a:t>Это доктор… </a:t>
            </a:r>
            <a:endParaRPr lang="ru-RU" sz="3600" b="1" dirty="0">
              <a:latin typeface="+mj-lt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63688" y="836712"/>
            <a:ext cx="554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«А это что за сказка?»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Lose-Something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55576" y="4437112"/>
            <a:ext cx="1080120" cy="1080120"/>
          </a:xfrm>
          <a:prstGeom prst="rect">
            <a:avLst/>
          </a:prstGeom>
        </p:spPr>
      </p:pic>
      <p:pic>
        <p:nvPicPr>
          <p:cNvPr id="6" name="Рисунок 5" descr="stickman_question_mark_thinking_pc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452320" y="1988840"/>
            <a:ext cx="922197" cy="105273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357290" y="2214554"/>
            <a:ext cx="614366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Бабушка </a:t>
            </a:r>
            <a:r>
              <a:rPr lang="ru-RU" sz="3200" b="1" dirty="0" smtClean="0"/>
              <a:t>девочку очень любила.</a:t>
            </a:r>
            <a:br>
              <a:rPr lang="ru-RU" sz="3200" b="1" dirty="0" smtClean="0"/>
            </a:br>
            <a:r>
              <a:rPr lang="ru-RU" sz="3200" b="1" dirty="0" smtClean="0"/>
              <a:t>Шапочку красную ей подарила.</a:t>
            </a:r>
            <a:br>
              <a:rPr lang="ru-RU" sz="3200" b="1" dirty="0" smtClean="0"/>
            </a:br>
            <a:r>
              <a:rPr lang="ru-RU" sz="3200" b="1" dirty="0" smtClean="0"/>
              <a:t>Девочка имя забыла свое.</a:t>
            </a:r>
            <a:br>
              <a:rPr lang="ru-RU" sz="3200" b="1" dirty="0" smtClean="0"/>
            </a:br>
            <a:r>
              <a:rPr lang="ru-RU" sz="3200" b="1" dirty="0" smtClean="0"/>
              <a:t>Скорей подскажите имя ее. </a:t>
            </a:r>
            <a:endParaRPr lang="ru-RU" sz="3200" b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63688" y="836712"/>
            <a:ext cx="554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«А это что за сказка?»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1195445235560276356jean_victor_balin_unknown_red.svg_.hi_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635896" y="4725144"/>
            <a:ext cx="1677648" cy="167764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928662" y="1714489"/>
            <a:ext cx="735811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У отца был мальчик странный,</a:t>
            </a:r>
            <a:br>
              <a:rPr lang="ru-RU" sz="3200" b="1" dirty="0" smtClean="0"/>
            </a:br>
            <a:r>
              <a:rPr lang="ru-RU" sz="3200" b="1" dirty="0" smtClean="0"/>
              <a:t>Необычный – деревянный,</a:t>
            </a:r>
            <a:br>
              <a:rPr lang="ru-RU" sz="3200" b="1" dirty="0" smtClean="0"/>
            </a:br>
            <a:r>
              <a:rPr lang="ru-RU" sz="3200" b="1" dirty="0" smtClean="0"/>
              <a:t>Но любил папаша сына.</a:t>
            </a:r>
            <a:br>
              <a:rPr lang="ru-RU" sz="3200" b="1" dirty="0" smtClean="0"/>
            </a:br>
            <a:r>
              <a:rPr lang="ru-RU" sz="3200" b="1" dirty="0" smtClean="0"/>
              <a:t>Что за странный</a:t>
            </a:r>
            <a:br>
              <a:rPr lang="ru-RU" sz="3200" b="1" dirty="0" smtClean="0"/>
            </a:br>
            <a:r>
              <a:rPr lang="ru-RU" sz="3200" b="1" dirty="0" smtClean="0"/>
              <a:t>Человечек деревянный</a:t>
            </a:r>
            <a:br>
              <a:rPr lang="ru-RU" sz="3200" b="1" dirty="0" smtClean="0"/>
            </a:br>
            <a:r>
              <a:rPr lang="ru-RU" sz="3200" b="1" dirty="0" smtClean="0"/>
              <a:t>На земле и под водой</a:t>
            </a:r>
            <a:br>
              <a:rPr lang="ru-RU" sz="3200" b="1" dirty="0" smtClean="0"/>
            </a:br>
            <a:r>
              <a:rPr lang="ru-RU" sz="3200" b="1" dirty="0" smtClean="0"/>
              <a:t>Ищет ключик золотой?</a:t>
            </a:r>
            <a:br>
              <a:rPr lang="ru-RU" sz="3200" b="1" dirty="0" smtClean="0"/>
            </a:br>
            <a:r>
              <a:rPr lang="ru-RU" sz="3200" b="1" dirty="0" smtClean="0"/>
              <a:t>Всюду нос сует он длинный.</a:t>
            </a:r>
            <a:br>
              <a:rPr lang="ru-RU" sz="3200" b="1" dirty="0" smtClean="0"/>
            </a:br>
            <a:r>
              <a:rPr lang="ru-RU" sz="3200" b="1" dirty="0" smtClean="0"/>
              <a:t>Кто же это? </a:t>
            </a:r>
            <a:endParaRPr lang="ru-RU" sz="32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71472" y="3714752"/>
            <a:ext cx="2143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«Нюша»</a:t>
            </a:r>
            <a:endParaRPr lang="ru-RU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444208" y="3789040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«</a:t>
            </a:r>
            <a:r>
              <a:rPr lang="ru-RU" sz="3600" b="1" dirty="0" err="1" smtClean="0"/>
              <a:t>Крош</a:t>
            </a:r>
            <a:r>
              <a:rPr lang="ru-RU" sz="3600" b="1" dirty="0" smtClean="0"/>
              <a:t>»</a:t>
            </a:r>
            <a:endParaRPr lang="ru-RU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428992" y="6021288"/>
            <a:ext cx="3159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«Ёжик»</a:t>
            </a:r>
            <a:endParaRPr lang="ru-RU" sz="3600" b="1" dirty="0"/>
          </a:p>
        </p:txBody>
      </p:sp>
      <p:pic>
        <p:nvPicPr>
          <p:cNvPr id="9" name="Рисунок 8" descr="1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635896" y="1340768"/>
            <a:ext cx="1760984" cy="176098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" name="TextBox 9"/>
          <p:cNvSpPr txBox="1"/>
          <p:nvPr/>
        </p:nvSpPr>
        <p:spPr>
          <a:xfrm>
            <a:off x="3275856" y="404664"/>
            <a:ext cx="2448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Команды: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8" name="Picture 4" descr="http://allforchildren.ru/pictures/smeshar_s/smeshariki025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933057"/>
            <a:ext cx="2232248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allforchildren.ru/pictures/smeshar_s/smeshariki065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1649759"/>
            <a:ext cx="1656184" cy="2067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allforchildren.ru/pictures/smeshar_s/smeshariki027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700808"/>
            <a:ext cx="1728192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63688" y="836712"/>
            <a:ext cx="554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«А это что за сказка?»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47664" y="1844824"/>
            <a:ext cx="57606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А дорога – далека,</a:t>
            </a:r>
          </a:p>
          <a:p>
            <a:pPr algn="ctr"/>
            <a:r>
              <a:rPr lang="ru-RU" sz="3600" b="1" dirty="0" smtClean="0"/>
              <a:t>А корзинка – нелегка,</a:t>
            </a:r>
          </a:p>
          <a:p>
            <a:pPr algn="ctr"/>
            <a:r>
              <a:rPr lang="ru-RU" sz="3600" b="1" dirty="0" smtClean="0"/>
              <a:t>Сесть бы на пенек,</a:t>
            </a:r>
          </a:p>
          <a:p>
            <a:pPr algn="ctr"/>
            <a:r>
              <a:rPr lang="ru-RU" sz="3600" b="1" dirty="0" smtClean="0"/>
              <a:t>Съесть бы пирожок…</a:t>
            </a:r>
            <a:endParaRPr lang="ru-RU" sz="3600" b="1" dirty="0"/>
          </a:p>
        </p:txBody>
      </p:sp>
      <p:pic>
        <p:nvPicPr>
          <p:cNvPr id="5" name="Рисунок 4" descr="ezuOzuyVe2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635896" y="4797152"/>
            <a:ext cx="1524000" cy="15240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63688" y="836712"/>
            <a:ext cx="554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«А это что за сказка?»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3608" y="1700808"/>
            <a:ext cx="71287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Мышка дом себе нашла,</a:t>
            </a:r>
          </a:p>
          <a:p>
            <a:r>
              <a:rPr lang="ru-RU" sz="3600" b="1" dirty="0" smtClean="0"/>
              <a:t>Мышка добрая:</a:t>
            </a:r>
          </a:p>
          <a:p>
            <a:r>
              <a:rPr lang="ru-RU" sz="3600" b="1" dirty="0" smtClean="0"/>
              <a:t>В доме том, в конце концов</a:t>
            </a:r>
          </a:p>
          <a:p>
            <a:r>
              <a:rPr lang="ru-RU" sz="3600" b="1" dirty="0" smtClean="0"/>
              <a:t>Стало множество жильцов.</a:t>
            </a:r>
            <a:endParaRPr lang="ru-RU" sz="3600" b="1" dirty="0"/>
          </a:p>
        </p:txBody>
      </p:sp>
      <p:pic>
        <p:nvPicPr>
          <p:cNvPr id="5" name="Рисунок 4" descr="stickman_question_mark_thinking_pc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95936" y="4797152"/>
            <a:ext cx="1275612" cy="1456178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28662" y="1643051"/>
            <a:ext cx="637964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внимание!</a:t>
            </a: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UTkrnBEmDPE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300192" y="1628800"/>
            <a:ext cx="1728192" cy="172819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5984" y="620688"/>
            <a:ext cx="43022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1.«Волшебные 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слова»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2071678"/>
            <a:ext cx="721523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</a:t>
            </a:r>
            <a:r>
              <a:rPr lang="ru-RU" sz="32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а) 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 щучьему веленью, </a:t>
            </a: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 моему хотенью</a:t>
            </a: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...</a:t>
            </a:r>
          </a:p>
          <a:p>
            <a:pPr>
              <a:spcAft>
                <a:spcPts val="0"/>
              </a:spcAft>
            </a:pPr>
            <a:endParaRPr lang="ru-RU" sz="32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</a:t>
            </a:r>
            <a:r>
              <a:rPr lang="ru-RU" sz="32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б) 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Смилуйся, государыня рыбка! </a:t>
            </a:r>
            <a:endParaRPr lang="ru-RU" sz="32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32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32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</a:t>
            </a:r>
            <a:r>
              <a:rPr lang="ru-RU" sz="32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в) 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Не плачь дед, не плачь баба… </a:t>
            </a: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</a:t>
            </a:r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03649" y="3244334"/>
            <a:ext cx="77327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3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71538" y="2285992"/>
            <a:ext cx="735811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а) 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 мёдом Винни – Пух</a:t>
            </a: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?</a:t>
            </a:r>
          </a:p>
          <a:p>
            <a:pPr>
              <a:spcAft>
                <a:spcPts val="0"/>
              </a:spcAft>
            </a:pPr>
            <a:endParaRPr lang="ru-RU" sz="32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32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б) 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 крышу Малыш? </a:t>
            </a:r>
            <a:endParaRPr lang="ru-RU" sz="32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sz="32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32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в) 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 Африку доктор Айболит и его друзья?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953025"/>
            <a:ext cx="7143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На ком или на чём совершили необыкновенное путешествие :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1920" y="0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555776" y="620688"/>
            <a:ext cx="40324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19672" y="3244334"/>
            <a:ext cx="75657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59632" y="1643050"/>
            <a:ext cx="6624736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endParaRPr lang="ru-RU" sz="2400" b="1" i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ru-RU" sz="32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а) 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Малыша </a:t>
            </a:r>
            <a:endParaRPr lang="ru-RU" sz="32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sz="32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ru-RU" sz="32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б)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Крокодила Гены </a:t>
            </a:r>
            <a:endParaRPr lang="ru-RU" sz="32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sz="32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ru-RU" sz="32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в)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Винни – Пуха </a:t>
            </a:r>
          </a:p>
          <a:p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214415" y="1071546"/>
            <a:ext cx="63579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Кто из литературных персонажей были друзьями: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771800" y="1340768"/>
            <a:ext cx="33718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86000" y="2551837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</a:t>
            </a:r>
            <a:r>
              <a:rPr lang="ru-RU" sz="28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)   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Волки от испуга</a:t>
            </a:r>
          </a:p>
          <a:p>
            <a:pPr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Скушали друг друга.</a:t>
            </a:r>
          </a:p>
          <a:p>
            <a:pPr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Бедный крокодил</a:t>
            </a:r>
          </a:p>
          <a:p>
            <a:pPr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Жабу проглотил.</a:t>
            </a:r>
          </a:p>
          <a:p>
            <a:pPr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А слониха, вся дрожа,</a:t>
            </a:r>
          </a:p>
          <a:p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Так и села на ежа. </a:t>
            </a:r>
            <a:endParaRPr lang="ru-RU" sz="2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00166" y="1214422"/>
            <a:ext cx="62151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4.«Очень страшная история»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286000" y="2551837"/>
            <a:ext cx="4572000" cy="6155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357290" y="1714488"/>
            <a:ext cx="657229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б) 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 кузнечик, а кузнечик,</a:t>
            </a:r>
          </a:p>
          <a:p>
            <a:pPr>
              <a:spcAft>
                <a:spcPts val="0"/>
              </a:spcAft>
            </a:pP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</a:t>
            </a: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Ну, совсем как человечек,</a:t>
            </a:r>
          </a:p>
          <a:p>
            <a:pPr>
              <a:spcAft>
                <a:spcPts val="0"/>
              </a:spcAft>
            </a:pP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</a:t>
            </a: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Скок, скок, скок, скок!</a:t>
            </a:r>
          </a:p>
          <a:p>
            <a:pPr>
              <a:spcAft>
                <a:spcPts val="0"/>
              </a:spcAft>
            </a:pP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</a:t>
            </a: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 кусток, под мосток и молчок! </a:t>
            </a:r>
            <a:endParaRPr lang="ru-RU" sz="32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428728" y="1857364"/>
            <a:ext cx="621510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в)  Милый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милый людоед,</a:t>
            </a:r>
          </a:p>
          <a:p>
            <a:pPr>
              <a:spcAft>
                <a:spcPts val="0"/>
              </a:spcAft>
            </a:pP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Смилуйся над нами,</a:t>
            </a:r>
          </a:p>
          <a:p>
            <a:pPr>
              <a:spcAft>
                <a:spcPts val="0"/>
              </a:spcAft>
            </a:pP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Мы дадим тебе конфет,</a:t>
            </a:r>
          </a:p>
          <a:p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Чаю с сухарями.</a:t>
            </a:r>
            <a:endParaRPr lang="ru-RU" sz="32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14348" y="3357562"/>
            <a:ext cx="764386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а) 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«В избе углы затрещали, крыша зашаталась, стена вылетела, печь сама пошла по улице, прямо к царю…» 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1071546"/>
            <a:ext cx="692948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А сейчас мы по порядку расскажем про все чудеса, а вы должны назвать сказочных героев и сказать из каких они сказок.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0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E19FF"/>
      </a:hlink>
      <a:folHlink>
        <a:srgbClr val="5F006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603</TotalTime>
  <Words>513</Words>
  <Application>Microsoft Office PowerPoint</Application>
  <PresentationFormat>Экран (4:3)</PresentationFormat>
  <Paragraphs>108</Paragraphs>
  <Slides>22</Slides>
  <Notes>21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55</cp:revision>
  <dcterms:created xsi:type="dcterms:W3CDTF">2014-07-01T07:13:08Z</dcterms:created>
  <dcterms:modified xsi:type="dcterms:W3CDTF">2018-11-22T21:58:37Z</dcterms:modified>
</cp:coreProperties>
</file>