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765" r:id="rId2"/>
    <p:sldMasterId id="2147483781" r:id="rId3"/>
  </p:sldMasterIdLst>
  <p:handoutMasterIdLst>
    <p:handoutMasterId r:id="rId25"/>
  </p:handoutMasterIdLst>
  <p:sldIdLst>
    <p:sldId id="256" r:id="rId4"/>
    <p:sldId id="300" r:id="rId5"/>
    <p:sldId id="264" r:id="rId6"/>
    <p:sldId id="308" r:id="rId7"/>
    <p:sldId id="266" r:id="rId8"/>
    <p:sldId id="289" r:id="rId9"/>
    <p:sldId id="290" r:id="rId10"/>
    <p:sldId id="285" r:id="rId11"/>
    <p:sldId id="291" r:id="rId12"/>
    <p:sldId id="292" r:id="rId13"/>
    <p:sldId id="296" r:id="rId14"/>
    <p:sldId id="295" r:id="rId15"/>
    <p:sldId id="294" r:id="rId16"/>
    <p:sldId id="293" r:id="rId17"/>
    <p:sldId id="287" r:id="rId18"/>
    <p:sldId id="311" r:id="rId19"/>
    <p:sldId id="298" r:id="rId20"/>
    <p:sldId id="301" r:id="rId21"/>
    <p:sldId id="303" r:id="rId22"/>
    <p:sldId id="302" r:id="rId23"/>
    <p:sldId id="304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7EA37-A685-410E-8A06-27B4D3D811DF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363FC5-57D5-4C04-A42B-C582C66D0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925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60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BA70A-B703-47FC-9517-11D89F6791C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CDA37-1EE3-4A3F-AB19-469437D9F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5662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11403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817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817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31097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604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80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20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3772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BA70A-B703-47FC-9517-11D89F6791C6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CDA37-1EE3-4A3F-AB19-469437D9F6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97948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85140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1600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91923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42513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551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04625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51109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3537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6132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166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6023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13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707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0358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87375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486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486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959312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33912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5507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22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2119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16063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5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52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5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36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31373" y="332656"/>
            <a:ext cx="11329259" cy="6192688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800">
              <a:solidFill>
                <a:prstClr val="black"/>
              </a:solidFill>
            </a:endParaRPr>
          </a:p>
        </p:txBody>
      </p:sp>
      <p:pic>
        <p:nvPicPr>
          <p:cNvPr id="6149" name="Рисунок 12" descr="70ed2b2bea4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7386" y="5489754"/>
            <a:ext cx="246803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Заголовок 1"/>
          <p:cNvSpPr>
            <a:spLocks noGrp="1"/>
          </p:cNvSpPr>
          <p:nvPr>
            <p:ph type="title"/>
          </p:nvPr>
        </p:nvSpPr>
        <p:spPr bwMode="auto">
          <a:xfrm>
            <a:off x="624417" y="549275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5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EE6D151-23DA-4401-9407-E0EDB5AE2900}" type="datetimeFigureOut">
              <a:rPr lang="ru-RU"/>
              <a:pPr>
                <a:defRPr/>
              </a:pPr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52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52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15F58FBD-96FD-4417-90C9-73484FEC9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2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AB9BA-6F90-41B4-A136-2A31BF9F03AC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AA2B9-4A36-4AFB-8CF3-E68C9E122D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28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662" y="958622"/>
            <a:ext cx="10363200" cy="1859734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 класс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6974" y="3156559"/>
            <a:ext cx="5661765" cy="1427967"/>
          </a:xfrm>
        </p:spPr>
        <p:txBody>
          <a:bodyPr>
            <a:noAutofit/>
          </a:bodyPr>
          <a:lstStyle/>
          <a:p>
            <a:pPr algn="ctr"/>
            <a:endParaRPr lang="ru-RU" sz="4000" b="1" cap="all" dirty="0" smtClean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sz="4000" b="1" cap="all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4000" b="1" cap="all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28</a:t>
            </a:r>
            <a:r>
              <a:rPr lang="ru-RU" sz="4000" b="1" cap="all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04. 2020</a:t>
            </a:r>
            <a:br>
              <a:rPr lang="ru-RU" sz="4000" b="1" cap="all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66226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42147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  <a:p>
            <a:pPr marL="0" indent="0">
              <a:buNone/>
            </a:pPr>
            <a:r>
              <a:rPr lang="ru-RU" sz="4000" dirty="0" smtClean="0"/>
              <a:t>Х=600: 5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35255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  <a:p>
            <a:pPr marL="0" indent="0">
              <a:buNone/>
            </a:pPr>
            <a:r>
              <a:rPr lang="ru-RU" sz="4000" dirty="0" smtClean="0"/>
              <a:t>Х=600: 5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Х=120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35255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  <a:p>
            <a:pPr marL="0" indent="0">
              <a:buNone/>
            </a:pPr>
            <a:r>
              <a:rPr lang="ru-RU" sz="4000" dirty="0" smtClean="0"/>
              <a:t>Х=600: 5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Х=120</a:t>
            </a:r>
          </a:p>
          <a:p>
            <a:pPr marL="0" indent="0">
              <a:buNone/>
            </a:pPr>
            <a:r>
              <a:rPr lang="ru-RU" sz="4000" dirty="0" smtClean="0"/>
              <a:t>120*5=600</a:t>
            </a: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35255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53234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  <a:p>
            <a:pPr marL="0" indent="0">
              <a:buNone/>
            </a:pPr>
            <a:r>
              <a:rPr lang="ru-RU" sz="4000" dirty="0" smtClean="0"/>
              <a:t>Х=600: 5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Х=120</a:t>
            </a:r>
          </a:p>
          <a:p>
            <a:pPr marL="0" indent="0">
              <a:buNone/>
            </a:pPr>
            <a:r>
              <a:rPr lang="ru-RU" sz="4000" dirty="0" smtClean="0"/>
              <a:t>120*5=600                          </a:t>
            </a:r>
          </a:p>
          <a:p>
            <a:pPr marL="0" lvl="0" indent="0">
              <a:buNone/>
            </a:pPr>
            <a:r>
              <a:rPr lang="ru-RU" sz="4000" dirty="0" smtClean="0"/>
              <a:t>      </a:t>
            </a:r>
            <a:r>
              <a:rPr lang="ru-RU" sz="4000" dirty="0" smtClean="0">
                <a:solidFill>
                  <a:prstClr val="black"/>
                </a:solidFill>
              </a:rPr>
              <a:t>600=</a:t>
            </a:r>
            <a:r>
              <a:rPr lang="ru-RU" sz="4000" dirty="0">
                <a:solidFill>
                  <a:prstClr val="black"/>
                </a:solidFill>
              </a:rPr>
              <a:t>600</a:t>
            </a:r>
          </a:p>
          <a:p>
            <a:pPr marL="0" lvl="0" indent="0">
              <a:buNone/>
            </a:pPr>
            <a:endParaRPr lang="ru-RU" sz="4000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3525524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996492"/>
            <a:ext cx="4183693" cy="1684077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2"/>
            <a:ext cx="5389033" cy="11454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95614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Х*5=600</a:t>
            </a:r>
          </a:p>
          <a:p>
            <a:pPr marL="0" indent="0">
              <a:buNone/>
            </a:pPr>
            <a:r>
              <a:rPr lang="ru-RU" sz="4000" dirty="0" smtClean="0"/>
              <a:t>Х=600: 5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Х=120</a:t>
            </a:r>
          </a:p>
          <a:p>
            <a:pPr marL="0" indent="0">
              <a:buNone/>
            </a:pPr>
            <a:r>
              <a:rPr lang="ru-RU" sz="4000" dirty="0" smtClean="0"/>
              <a:t>120*5=600</a:t>
            </a: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80569"/>
            <a:ext cx="5386917" cy="34455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843" y="691758"/>
            <a:ext cx="4760912" cy="1988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74" y="711959"/>
            <a:ext cx="5334000" cy="1988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36999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 с.116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151" y="1875717"/>
            <a:ext cx="8504657" cy="99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9947824"/>
      </p:ext>
    </p:extLst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2355" t="16121" r="24740" b="75680"/>
          <a:stretch/>
        </p:blipFill>
        <p:spPr>
          <a:xfrm>
            <a:off x="1966587" y="1465544"/>
            <a:ext cx="8505172" cy="989557"/>
          </a:xfrm>
          <a:prstGeom prst="rect">
            <a:avLst/>
          </a:prstGeom>
        </p:spPr>
      </p:pic>
      <p:sp>
        <p:nvSpPr>
          <p:cNvPr id="5" name="Блок-схема: процесс 4"/>
          <p:cNvSpPr/>
          <p:nvPr/>
        </p:nvSpPr>
        <p:spPr>
          <a:xfrm>
            <a:off x="4960306" y="1966585"/>
            <a:ext cx="457200" cy="17536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045906" y="1966584"/>
            <a:ext cx="250521" cy="17536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125227" y="1979107"/>
            <a:ext cx="275573" cy="17536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10393" y="1753645"/>
            <a:ext cx="338203" cy="300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r>
              <a:rPr lang="ru-RU" dirty="0" smtClean="0">
                <a:solidFill>
                  <a:schemeClr val="tx1"/>
                </a:solidFill>
              </a:rPr>
              <a:t>4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14784" y="1828794"/>
            <a:ext cx="375780" cy="2755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r>
              <a:rPr lang="ru-RU" dirty="0" smtClean="0">
                <a:solidFill>
                  <a:schemeClr val="tx1"/>
                </a:solidFill>
              </a:rPr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634323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С.116 № 10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C:\Users\777\Desktop\10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2" b="70228"/>
          <a:stretch/>
        </p:blipFill>
        <p:spPr bwMode="auto">
          <a:xfrm>
            <a:off x="2455102" y="1215024"/>
            <a:ext cx="6851737" cy="4622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943617" y="2630466"/>
            <a:ext cx="225468" cy="2254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H="1" flipV="1">
            <a:off x="5530242" y="4885149"/>
            <a:ext cx="237994" cy="1878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361" y="5486681"/>
            <a:ext cx="2619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50" y="3106738"/>
            <a:ext cx="261938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31299" y="2611677"/>
            <a:ext cx="187890" cy="2066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300606" y="4885148"/>
            <a:ext cx="356994" cy="2442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210879"/>
      </p:ext>
    </p:extLst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с. 116 №11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2"/>
          <a:srcRect l="22355" t="21380" r="21628" b="24929"/>
          <a:stretch/>
        </p:blipFill>
        <p:spPr>
          <a:xfrm>
            <a:off x="2029216" y="1315234"/>
            <a:ext cx="8267179" cy="362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952732"/>
      </p:ext>
    </p:extLst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счет.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Запишите ответы 1 столбика, 2 столбика, 3столбика.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20021" t="21380" r="21629" b="50945"/>
          <a:stretch/>
        </p:blipFill>
        <p:spPr>
          <a:xfrm>
            <a:off x="488515" y="1903956"/>
            <a:ext cx="10571967" cy="369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09016"/>
      </p:ext>
    </p:extLst>
  </p:cSld>
  <p:clrMapOvr>
    <a:masterClrMapping/>
  </p:clrMapOvr>
  <p:transition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Математика с. 116 №11</a:t>
            </a:r>
            <a:endParaRPr lang="ru-RU" dirty="0"/>
          </a:p>
        </p:txBody>
      </p:sp>
      <p:pic>
        <p:nvPicPr>
          <p:cNvPr id="4" name="Объект 3" descr="C:\Users\777\Desktop\11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8"/>
          <a:stretch/>
        </p:blipFill>
        <p:spPr bwMode="auto">
          <a:xfrm>
            <a:off x="1201259" y="1855883"/>
            <a:ext cx="6657975" cy="22902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Блок-схема: процесс 4"/>
          <p:cNvSpPr/>
          <p:nvPr/>
        </p:nvSpPr>
        <p:spPr>
          <a:xfrm>
            <a:off x="3156560" y="2480153"/>
            <a:ext cx="3832964" cy="1753645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496846" y="2041743"/>
            <a:ext cx="1202498" cy="225468"/>
          </a:xfrm>
          <a:prstGeom prst="flowChartProces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44873"/>
      </p:ext>
    </p:extLst>
  </p:cSld>
  <p:clrMapOvr>
    <a:masterClrMapping/>
  </p:clrMapOvr>
  <p:transition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Математика – с.116 № 10 ( 2 пример)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19533567"/>
      </p:ext>
    </p:extLst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2663" y="285487"/>
            <a:ext cx="111603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Нахождение неизвестного числа.</a:t>
            </a: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33054" y="2409145"/>
            <a:ext cx="42995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chemeClr val="accent4">
                    <a:lumMod val="50000"/>
                  </a:schemeClr>
                </a:solidFill>
              </a:rPr>
              <a:t>Закрепление.</a:t>
            </a:r>
          </a:p>
        </p:txBody>
      </p:sp>
    </p:spTree>
    <p:extLst>
      <p:ext uri="{BB962C8B-B14F-4D97-AF65-F5344CB8AC3E}">
        <p14:creationId xmlns:p14="http://schemas.microsoft.com/office/powerpoint/2010/main" val="2097335846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77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08" y="463464"/>
            <a:ext cx="11213184" cy="5674289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80778" y="732773"/>
            <a:ext cx="1027134" cy="212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81103"/>
      </p:ext>
    </p:extLst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7456" y="265049"/>
            <a:ext cx="11292289" cy="501675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7330">
              <a:spcAft>
                <a:spcPts val="0"/>
              </a:spcAft>
            </a:pPr>
            <a:r>
              <a:rPr lang="ru-RU" sz="4000" b="1" i="1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</a:t>
            </a:r>
            <a:r>
              <a:rPr lang="ru-RU" sz="4000" b="1" i="1" u="sng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нахождения неизвестного числа: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42950" indent="-742950">
              <a:buFont typeface="+mj-lt"/>
              <a:buAutoNum type="arabicPeriod"/>
              <a:tabLst>
                <a:tab pos="457200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Определить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неизвестный компонент.</a:t>
            </a:r>
            <a:endParaRPr lang="ru-RU" sz="40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42950" lvl="0" indent="-74295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Вспомнить 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правило нахождения неизвестного компонента.</a:t>
            </a:r>
            <a:endParaRPr lang="ru-RU" sz="40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42950" lvl="0" indent="-74295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Применить правило и найти неизвестный компонент.</a:t>
            </a:r>
            <a:endParaRPr lang="ru-RU" sz="40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742950" lvl="0" indent="-74295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4000" dirty="0">
                <a:latin typeface="Times New Roman" panose="02020603050405020304" pitchFamily="18" charset="0"/>
                <a:ea typeface="MS Mincho" panose="02020609040205080304" pitchFamily="49" charset="-128"/>
              </a:rPr>
              <a:t>Найти корень уравнения.</a:t>
            </a:r>
          </a:p>
          <a:p>
            <a:pPr marL="742950" lvl="0" indent="-74295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4000" dirty="0">
                <a:latin typeface="Times New Roman" panose="02020603050405020304" pitchFamily="18" charset="0"/>
                <a:ea typeface="MS Mincho" panose="02020609040205080304" pitchFamily="49" charset="-128"/>
              </a:rPr>
              <a:t>Выполнить проверку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40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5187552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6" y="1766170"/>
            <a:ext cx="4163904" cy="914399"/>
          </a:xfrm>
        </p:spPr>
        <p:txBody>
          <a:bodyPr>
            <a:noAutofit/>
          </a:bodyPr>
          <a:lstStyle/>
          <a:p>
            <a:r>
              <a:rPr lang="ru-RU" sz="4000" b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300-Х=82</a:t>
            </a:r>
            <a:endParaRPr lang="ru-RU" sz="4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2"/>
            <a:ext cx="5389033" cy="1145457"/>
          </a:xfrm>
        </p:spPr>
        <p:txBody>
          <a:bodyPr>
            <a:normAutofit/>
          </a:bodyPr>
          <a:lstStyle/>
          <a:p>
            <a:pPr lvl="0"/>
            <a:endParaRPr lang="ru-RU" sz="4000" b="0" dirty="0" smtClean="0">
              <a:solidFill>
                <a:prstClr val="black"/>
              </a:solidFill>
            </a:endParaRPr>
          </a:p>
          <a:p>
            <a:pPr lvl="0"/>
            <a:endParaRPr lang="ru-RU" sz="4000" b="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668045"/>
            <a:ext cx="5389033" cy="34581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80569"/>
            <a:ext cx="5386917" cy="34455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336936999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05894" y="2668043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</p:txBody>
      </p:sp>
    </p:spTree>
    <p:extLst>
      <p:ext uri="{BB962C8B-B14F-4D97-AF65-F5344CB8AC3E}">
        <p14:creationId xmlns:p14="http://schemas.microsoft.com/office/powerpoint/2010/main" val="1098851607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</p:txBody>
      </p:sp>
    </p:spTree>
    <p:extLst>
      <p:ext uri="{BB962C8B-B14F-4D97-AF65-F5344CB8AC3E}">
        <p14:creationId xmlns:p14="http://schemas.microsoft.com/office/powerpoint/2010/main" val="58912716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756" y="77567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Найди неизвестное число.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8825" y="2066795"/>
            <a:ext cx="4183693" cy="613774"/>
          </a:xfrm>
        </p:spPr>
        <p:txBody>
          <a:bodyPr>
            <a:noAutofit/>
          </a:bodyPr>
          <a:lstStyle/>
          <a:p>
            <a:endParaRPr lang="ru-RU" sz="40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2041742"/>
            <a:ext cx="5389033" cy="6388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705621"/>
            <a:ext cx="5389033" cy="31700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09600" y="2655517"/>
            <a:ext cx="5386917" cy="34706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300-Х=82</a:t>
            </a:r>
          </a:p>
          <a:p>
            <a:pPr marL="0" indent="0">
              <a:buNone/>
            </a:pPr>
            <a:r>
              <a:rPr lang="ru-RU" sz="4000" dirty="0" smtClean="0"/>
              <a:t>Х = 300-82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Х =218</a:t>
            </a:r>
          </a:p>
          <a:p>
            <a:pPr marL="0" indent="0">
              <a:buNone/>
            </a:pPr>
            <a:r>
              <a:rPr lang="ru-RU" sz="4000" dirty="0" smtClean="0"/>
              <a:t>300- 218=82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    82=82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4214705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" id="{4118D533-810B-4F47-B721-C57CE149FC2D}" vid="{292BAFAD-3608-4AE3-8A3D-80EDB6313E5C}"/>
    </a:ext>
  </a:extLst>
</a:theme>
</file>

<file path=ppt/theme/theme2.xml><?xml version="1.0" encoding="utf-8"?>
<a:theme xmlns:a="http://schemas.openxmlformats.org/drawingml/2006/main" name="Презентация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3" id="{24EB2B89-53C1-4AF8-9FFC-9F49E1D08E80}" vid="{E75132DA-E191-4B3A-8AB5-212DA31E472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567</TotalTime>
  <Words>233</Words>
  <Application>Microsoft Office PowerPoint</Application>
  <PresentationFormat>Произвольный</PresentationFormat>
  <Paragraphs>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2</vt:lpstr>
      <vt:lpstr>Презентация6</vt:lpstr>
      <vt:lpstr>Тема3</vt:lpstr>
      <vt:lpstr>математика    4 класс  </vt:lpstr>
      <vt:lpstr>Устный счет.  Запишите ответы 1 столбика, 2 столбика, 3столбика.</vt:lpstr>
      <vt:lpstr>Презентация PowerPoint</vt:lpstr>
      <vt:lpstr>Презентация PowerPoint</vt:lpstr>
      <vt:lpstr>Презентация PowerPoint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Найди неизвестное число.</vt:lpstr>
      <vt:lpstr>Презентация PowerPoint</vt:lpstr>
      <vt:lpstr>Математика с.116</vt:lpstr>
      <vt:lpstr>Презентация PowerPoint</vt:lpstr>
      <vt:lpstr>С.116 № 10</vt:lpstr>
      <vt:lpstr>Математика с. 116 №11</vt:lpstr>
      <vt:lpstr>Математика с. 116 №11</vt:lpstr>
      <vt:lpstr>Домашнее задание.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Лунгу</dc:creator>
  <cp:lastModifiedBy>777</cp:lastModifiedBy>
  <cp:revision>51</cp:revision>
  <cp:lastPrinted>2020-04-27T15:40:39Z</cp:lastPrinted>
  <dcterms:created xsi:type="dcterms:W3CDTF">2018-04-22T11:45:10Z</dcterms:created>
  <dcterms:modified xsi:type="dcterms:W3CDTF">2020-04-28T03:12:08Z</dcterms:modified>
</cp:coreProperties>
</file>