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69" r:id="rId4"/>
    <p:sldId id="257" r:id="rId5"/>
    <p:sldId id="258" r:id="rId6"/>
    <p:sldId id="259" r:id="rId7"/>
    <p:sldId id="268" r:id="rId8"/>
    <p:sldId id="261" r:id="rId9"/>
    <p:sldId id="262" r:id="rId10"/>
    <p:sldId id="264" r:id="rId11"/>
    <p:sldId id="265" r:id="rId12"/>
    <p:sldId id="266" r:id="rId13"/>
    <p:sldId id="267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3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846640" cy="468052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№ 116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"Детский сад комбинированного вида"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к занятию по нравственно-патриотическому воспитанию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средней группе  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«Город, в котором я живу»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5517232"/>
            <a:ext cx="4824536" cy="864096"/>
          </a:xfrm>
        </p:spPr>
        <p:txBody>
          <a:bodyPr/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Составитель: Васильева М.А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Филармония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08782" y="1340768"/>
            <a:ext cx="6675585" cy="5006689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Школа</a:t>
            </a:r>
            <a:endParaRPr lang="ru-RU" sz="6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zdanie_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9227" y="1916832"/>
            <a:ext cx="8305762" cy="424847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Супермаркет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8560000000001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196752"/>
            <a:ext cx="7781727" cy="5184576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Детский сад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 (7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2060848"/>
            <a:ext cx="4512501" cy="3384376"/>
          </a:xfrm>
        </p:spPr>
      </p:pic>
      <p:pic>
        <p:nvPicPr>
          <p:cNvPr id="6" name="Содержимое 5" descr="IMG_20160902_16470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436096" y="2007572"/>
            <a:ext cx="2520280" cy="4200466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Герб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ello_html_m7952f17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556792"/>
            <a:ext cx="3096344" cy="491483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Флаг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flag_kemerovo_en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484784"/>
            <a:ext cx="6912769" cy="460851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Леонов Алексей Архипович 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95375" y="2060848"/>
            <a:ext cx="4240471" cy="3672408"/>
          </a:xfrm>
        </p:spPr>
      </p:pic>
      <p:pic>
        <p:nvPicPr>
          <p:cNvPr id="8" name="Содержимое 7" descr="85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76056" y="1736531"/>
            <a:ext cx="3284908" cy="438963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Кемерово</a:t>
            </a:r>
            <a:endParaRPr lang="ru-RU" sz="7200" dirty="0"/>
          </a:p>
        </p:txBody>
      </p:sp>
      <p:pic>
        <p:nvPicPr>
          <p:cNvPr id="4" name="Содержимое 3" descr="2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34892"/>
            <a:ext cx="6840759" cy="490824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kemerovo-06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8627805" cy="468051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kemerovskij-kraevedcheskij-muse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836712"/>
            <a:ext cx="6956590" cy="521744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i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5" y="908720"/>
            <a:ext cx="7534437" cy="5256584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472771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980728"/>
            <a:ext cx="6819602" cy="511470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ui-534a3b578fa121.31777954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692696"/>
            <a:ext cx="7237084" cy="543346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908720"/>
            <a:ext cx="7052601" cy="5289451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23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бюджетное дошкольное образовательное учреждение № 116  "Детский сад комбинированного вида" Презентация к занятию по нравственно-патриотическому воспитанию в средней группе   «Город, в котором я живу» </vt:lpstr>
      <vt:lpstr>Леонов Алексей Архипович </vt:lpstr>
      <vt:lpstr>Кемерово</vt:lpstr>
      <vt:lpstr>Слайд 4</vt:lpstr>
      <vt:lpstr>Слайд 5</vt:lpstr>
      <vt:lpstr>Слайд 6</vt:lpstr>
      <vt:lpstr>Слайд 7</vt:lpstr>
      <vt:lpstr>Слайд 8</vt:lpstr>
      <vt:lpstr>Слайд 9</vt:lpstr>
      <vt:lpstr>Филармония</vt:lpstr>
      <vt:lpstr>Школа</vt:lpstr>
      <vt:lpstr>Супермаркет</vt:lpstr>
      <vt:lpstr>Детский сад</vt:lpstr>
      <vt:lpstr>Герб</vt:lpstr>
      <vt:lpstr>Флаг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Денис</dc:creator>
  <cp:lastModifiedBy>Админ</cp:lastModifiedBy>
  <cp:revision>21</cp:revision>
  <dcterms:created xsi:type="dcterms:W3CDTF">2017-03-14T12:07:33Z</dcterms:created>
  <dcterms:modified xsi:type="dcterms:W3CDTF">2020-08-29T13:28:15Z</dcterms:modified>
</cp:coreProperties>
</file>