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57" r:id="rId5"/>
    <p:sldId id="259" r:id="rId6"/>
    <p:sldId id="269" r:id="rId7"/>
    <p:sldId id="270" r:id="rId8"/>
    <p:sldId id="271" r:id="rId9"/>
    <p:sldId id="272" r:id="rId10"/>
    <p:sldId id="273" r:id="rId11"/>
    <p:sldId id="276" r:id="rId12"/>
    <p:sldId id="274" r:id="rId13"/>
    <p:sldId id="275" r:id="rId14"/>
    <p:sldId id="277" r:id="rId15"/>
    <p:sldId id="263" r:id="rId16"/>
    <p:sldId id="264" r:id="rId17"/>
    <p:sldId id="266" r:id="rId18"/>
    <p:sldId id="278" r:id="rId19"/>
    <p:sldId id="265" r:id="rId20"/>
    <p:sldId id="267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346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571472" y="571480"/>
            <a:ext cx="7772400" cy="147002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solidFill>
                <a:srgbClr val="C00000"/>
              </a:solidFill>
              <a:latin typeface="Revue Cyrillic" panose="00000500000000000000" pitchFamily="2" charset="0"/>
              <a:ea typeface="Segoe UI Symbol" panose="020B0502040204020203" pitchFamily="34" charset="0"/>
              <a:cs typeface="Revue Cyrillic" panose="00000500000000000000" pitchFamily="2" charset="0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179512" y="4725144"/>
            <a:ext cx="8568952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dirty="0"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714356"/>
            <a:ext cx="62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МАСТЕР-КЛАСС ДЛЯ ПЕДАГОГОВ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643042" y="1714488"/>
            <a:ext cx="50006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зготовление книжек - малышек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3786181" y="4929198"/>
            <a:ext cx="51435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старшей группы: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Ганина Н.В.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427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6" name="Picture 2" descr="F:\DCIM\101MSDCF\DSC035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928670"/>
            <a:ext cx="6929486" cy="3286148"/>
          </a:xfrm>
          <a:prstGeom prst="rect">
            <a:avLst/>
          </a:prstGeom>
          <a:noFill/>
        </p:spPr>
      </p:pic>
      <p:pic>
        <p:nvPicPr>
          <p:cNvPr id="6147" name="Picture 3" descr="F:\DCIM\101MSDCF\DSC035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4071942"/>
            <a:ext cx="7072362" cy="278605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28794" y="571480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Книжки из картона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380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3042" y="1571612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КНИЖЕК- МАЛЫШЕК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F:\DCIM\101MSDCF\DSC035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500042"/>
            <a:ext cx="7072362" cy="56436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0380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3042" y="1571612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КНИЖЕК- МАЛЫШЕК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F:\DCIM\101MSDCF\DSC035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000108"/>
            <a:ext cx="7072362" cy="52864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71736" y="500042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Книжка -раскраска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380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3042" y="1571612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КНИЖЕК- МАЛЫШЕК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F:\DCIM\101MSDCF\DSC035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142984"/>
            <a:ext cx="7000924" cy="50720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00298" y="500042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Книжки из бумаги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380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0"/>
            <a:ext cx="9144000" cy="6858000"/>
          </a:xfrm>
          <a:prstGeom prst="rect">
            <a:avLst/>
          </a:prstGeom>
        </p:spPr>
      </p:pic>
      <p:pic>
        <p:nvPicPr>
          <p:cNvPr id="10242" name="Picture 2" descr="F:\DCIM\101MSDCF\DSC035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1142984"/>
            <a:ext cx="7929586" cy="521497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14678" y="428604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Книжка в файлах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308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266" name="Picture 2" descr="F:\DCIM\101MSDCF\DSC035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000108"/>
            <a:ext cx="8072494" cy="45005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14678" y="571480"/>
            <a:ext cx="392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Книжка-загадка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122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F:\DCIM\101MSDCF\DSC035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928670"/>
            <a:ext cx="6786610" cy="278608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868" y="428604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Книжки -коробки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F:\DCIM\101MSDCF\DSC0356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57356" y="3714752"/>
            <a:ext cx="6715172" cy="3143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1527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488" y="571480"/>
            <a:ext cx="392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Книжки -рисунки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G:\DCIM\101MSDCF\DSC0357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928670"/>
            <a:ext cx="3929058" cy="4643470"/>
          </a:xfrm>
          <a:prstGeom prst="rect">
            <a:avLst/>
          </a:prstGeom>
          <a:noFill/>
        </p:spPr>
      </p:pic>
      <p:pic>
        <p:nvPicPr>
          <p:cNvPr id="1026" name="Picture 2" descr="G:\DCIM\101MSDCF\DSC0357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28794" y="928670"/>
            <a:ext cx="3714776" cy="2687285"/>
          </a:xfrm>
          <a:prstGeom prst="rect">
            <a:avLst/>
          </a:prstGeom>
          <a:noFill/>
        </p:spPr>
      </p:pic>
      <p:pic>
        <p:nvPicPr>
          <p:cNvPr id="1028" name="Picture 4" descr="G:\DCIM\101MSDCF\DSC0358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57356" y="3357562"/>
            <a:ext cx="3714776" cy="2214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1527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3" name="Picture 1" descr="F:\DCIM\101MSDCF\DSC033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428604"/>
            <a:ext cx="7929618" cy="5072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7308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0" y="0"/>
            <a:ext cx="9144000" cy="6858000"/>
          </a:xfrm>
          <a:prstGeom prst="rect">
            <a:avLst/>
          </a:prstGeom>
        </p:spPr>
      </p:pic>
      <p:pic>
        <p:nvPicPr>
          <p:cNvPr id="13314" name="Picture 2" descr="F:\DCIM\101MSDCF\DSC033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500042"/>
            <a:ext cx="6643734" cy="5715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1527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F:\DCIM\101MSDCF\DSC0349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643051"/>
            <a:ext cx="6953265" cy="521494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71670" y="714356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ЦЕНТР  речевого развития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380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1527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1527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" y="0"/>
            <a:ext cx="9144000" cy="6858000"/>
          </a:xfrm>
          <a:prstGeom prst="rect">
            <a:avLst/>
          </a:prstGeom>
        </p:spPr>
      </p:pic>
      <p:pic>
        <p:nvPicPr>
          <p:cNvPr id="5121" name="Picture 1" descr="F:\DCIM\101MSDCF\DSC0329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28" y="928670"/>
            <a:ext cx="6143668" cy="4071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3082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3042" y="714356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КНИЖЕК- МАЛЫШЕК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1142984"/>
            <a:ext cx="700092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Книжки из ткани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Книжки из фетра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Книжка-раскладушка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Книжка из фотографий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Книжки из картона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Книжка-раскраска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Книжка в файлах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Книжка-загадка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Книжки-рисунки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Книжки-коробки</a:t>
            </a:r>
          </a:p>
          <a:p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380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7" name="Picture 1" descr="F:\DCIM\101MSDCF\DSC0348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857232"/>
            <a:ext cx="6715172" cy="600076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86050" y="428604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Книжки из фетра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390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F:\DCIM\101MSDCF\DSC034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500042"/>
            <a:ext cx="6979988" cy="50720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71802" y="0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Книжка из материи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380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F:\DCIM\101MSDCF\DSC035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3429000"/>
            <a:ext cx="7000923" cy="2857520"/>
          </a:xfrm>
          <a:prstGeom prst="rect">
            <a:avLst/>
          </a:prstGeom>
          <a:noFill/>
        </p:spPr>
      </p:pic>
      <p:pic>
        <p:nvPicPr>
          <p:cNvPr id="3075" name="Picture 3" descr="F:\DCIM\101MSDCF\DSC0349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500042"/>
            <a:ext cx="7215238" cy="2928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0380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615262" cy="64291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Книжка-раскладушка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DCIM\101MSDCF\DSC035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500042"/>
            <a:ext cx="7000924" cy="3286148"/>
          </a:xfrm>
          <a:prstGeom prst="rect">
            <a:avLst/>
          </a:prstGeom>
          <a:noFill/>
        </p:spPr>
      </p:pic>
      <p:pic>
        <p:nvPicPr>
          <p:cNvPr id="4099" name="Picture 3" descr="F:\DCIM\101MSDCF\DSC0355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786190"/>
            <a:ext cx="9144000" cy="30718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0380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 descr="F:\DCIM\101MSDCF\DSC035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857232"/>
            <a:ext cx="6858048" cy="3214710"/>
          </a:xfrm>
          <a:prstGeom prst="rect">
            <a:avLst/>
          </a:prstGeom>
          <a:noFill/>
        </p:spPr>
      </p:pic>
      <p:pic>
        <p:nvPicPr>
          <p:cNvPr id="5123" name="Picture 3" descr="F:\DCIM\101MSDCF\DSC0353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3786190"/>
            <a:ext cx="6929486" cy="307181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5984" y="428604"/>
            <a:ext cx="4143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Фотокнижка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380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77</Words>
  <Application>Microsoft Office PowerPoint</Application>
  <PresentationFormat>Экран (4:3)</PresentationFormat>
  <Paragraphs>30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Книжка-раскладушка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User</cp:lastModifiedBy>
  <cp:revision>37</cp:revision>
  <dcterms:created xsi:type="dcterms:W3CDTF">2015-12-03T01:10:40Z</dcterms:created>
  <dcterms:modified xsi:type="dcterms:W3CDTF">2020-08-14T09:19:55Z</dcterms:modified>
</cp:coreProperties>
</file>