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72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5160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92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235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820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43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67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27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168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905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486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07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7127-B6B6-4568-8E4C-521FA13ADB81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976A82-C9F7-4361-A885-209471B0F3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9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" y="0"/>
            <a:ext cx="9131808" cy="6867168"/>
          </a:xfrm>
          <a:prstGeom prst="rect">
            <a:avLst/>
          </a:prstGeom>
        </p:spPr>
      </p:pic>
      <p:sp>
        <p:nvSpPr>
          <p:cNvPr id="16" name="Горизонтальный свиток 15"/>
          <p:cNvSpPr/>
          <p:nvPr/>
        </p:nvSpPr>
        <p:spPr>
          <a:xfrm>
            <a:off x="1835696" y="1844824"/>
            <a:ext cx="4680520" cy="2592288"/>
          </a:xfrm>
          <a:prstGeom prst="horizont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Учим стихотворение «Май»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Агния </a:t>
            </a:r>
            <a:r>
              <a:rPr lang="ru-RU" sz="2800" b="1" dirty="0" err="1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Барто</a:t>
            </a:r>
            <a:endParaRPr lang="ru-RU" sz="28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7030A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63888" y="5301208"/>
            <a:ext cx="2952328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Составила воспитатель </a:t>
            </a:r>
            <a:r>
              <a:rPr lang="ru-RU" b="1" dirty="0" err="1" smtClean="0">
                <a:solidFill>
                  <a:srgbClr val="002060"/>
                </a:solidFill>
              </a:rPr>
              <a:t>Карамиля</a:t>
            </a:r>
            <a:r>
              <a:rPr lang="ru-RU" b="1" dirty="0" smtClean="0">
                <a:solidFill>
                  <a:srgbClr val="002060"/>
                </a:solidFill>
              </a:rPr>
              <a:t> И.А.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91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764704"/>
            <a:ext cx="3960440" cy="34163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Сегодня солнышко печёт.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Сегодня праздник — Май!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Влезай, сынишка, на плечо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И флаг свой поднимай!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А через год пойдёшь пешком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+mj-lt"/>
              </a:rPr>
              <a:t>С красным праздничным флажком.  </a:t>
            </a:r>
          </a:p>
          <a:p>
            <a:pPr algn="r"/>
            <a:r>
              <a:rPr lang="ru-RU" sz="2400" b="1" dirty="0" err="1" smtClean="0">
                <a:solidFill>
                  <a:srgbClr val="7030A0"/>
                </a:solidFill>
                <a:latin typeface="+mj-lt"/>
              </a:rPr>
              <a:t>А.Барто</a:t>
            </a:r>
            <a:endParaRPr lang="ru-RU" sz="2400" b="1" dirty="0">
              <a:solidFill>
                <a:srgbClr val="7030A0"/>
              </a:solidFill>
              <a:latin typeface="+mj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7586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052736"/>
            <a:ext cx="3528392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22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327601"/>
              </p:ext>
            </p:extLst>
          </p:nvPr>
        </p:nvGraphicFramePr>
        <p:xfrm>
          <a:off x="395536" y="188641"/>
          <a:ext cx="8496944" cy="61611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854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15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162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СЕГОДНЯ СОЛНЫШКО ПЕЧЕТ.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СЕГОДНЯ ПРАЗДНИК – МАЙ!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72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ВЛЕЗАЙ, СЫНИШКА, НА ПЛЕЧО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И ФЛАГ СВОЙ ПОДНИМАЙ!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2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А ЧЕРЕЗ ГОД ПОЙДЕШЬ ПЕШКОМ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С КРАСНЫМ ПРАЗДНИЧНЫМ</a:t>
                      </a:r>
                      <a:r>
                        <a:rPr lang="ru-RU" b="1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ru-RU" b="1" dirty="0" smtClean="0">
                          <a:solidFill>
                            <a:srgbClr val="7030A0"/>
                          </a:solidFill>
                        </a:rPr>
                        <a:t>ФЛАЖКОМ!</a:t>
                      </a:r>
                    </a:p>
                    <a:p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878" y="749507"/>
            <a:ext cx="1549341" cy="1265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31571"/>
            <a:ext cx="698775" cy="913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1802" y="717934"/>
            <a:ext cx="1316710" cy="11532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49" y="2762933"/>
            <a:ext cx="1112837" cy="133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2636912"/>
            <a:ext cx="1064485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6" y="4688939"/>
            <a:ext cx="1478869" cy="1476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95" y="4843446"/>
            <a:ext cx="1185481" cy="1352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03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4356621" cy="3563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878268"/>
            <a:ext cx="2563465" cy="33522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87624" y="32861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СЕГОДНЯ СОЛНЫШКО ПЕЧЕТ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744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20888"/>
            <a:ext cx="3786460" cy="3313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76672"/>
            <a:ext cx="7704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С</a:t>
            </a:r>
            <a:r>
              <a:rPr lang="ru-RU" b="1" dirty="0" smtClean="0">
                <a:solidFill>
                  <a:srgbClr val="7030A0"/>
                </a:solidFill>
              </a:rPr>
              <a:t>ЕГОДНЯ </a:t>
            </a:r>
            <a:r>
              <a:rPr lang="ru-RU" b="1" dirty="0" smtClean="0">
                <a:solidFill>
                  <a:srgbClr val="7030A0"/>
                </a:solidFill>
              </a:rPr>
              <a:t>ПРАЗДНИК </a:t>
            </a:r>
            <a:r>
              <a:rPr lang="ru-RU" b="1" dirty="0" smtClean="0">
                <a:solidFill>
                  <a:srgbClr val="7030A0"/>
                </a:solidFill>
              </a:rPr>
              <a:t>МАЙ</a:t>
            </a:r>
            <a:r>
              <a:rPr lang="ru-RU" sz="2400" b="1" dirty="0" smtClean="0">
                <a:solidFill>
                  <a:srgbClr val="7030A0"/>
                </a:solidFill>
              </a:rPr>
              <a:t>!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99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40" b="98291" l="420" r="974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1" y="1988840"/>
            <a:ext cx="3435945" cy="4126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92696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ВЛЕЗАЙ, СЫНИШКА, НА ПЛЕЧО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886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54868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 ФЛАГ СВОЙ ПОДНИМАЙ!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371" y="1581752"/>
            <a:ext cx="3237257" cy="369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100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image.freepik.com/free-vector/_7122-9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8946" b="98083" l="13099" r="931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115616" y="54868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А ЧЕРЕЗ ГОД ПОЙДЕШЬ ПЕШКОМ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061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750" l="57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628800"/>
            <a:ext cx="3235227" cy="369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54868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С КРАСНЫМ ПРАЗДНИЧНЫМ ФЛАЖКОМ!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72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102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Ирина</cp:lastModifiedBy>
  <cp:revision>9</cp:revision>
  <dcterms:created xsi:type="dcterms:W3CDTF">2020-04-28T06:31:44Z</dcterms:created>
  <dcterms:modified xsi:type="dcterms:W3CDTF">2020-04-28T08:39:45Z</dcterms:modified>
</cp:coreProperties>
</file>