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8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65" r:id="rId26"/>
    <p:sldId id="281" r:id="rId27"/>
    <p:sldId id="282" r:id="rId28"/>
    <p:sldId id="283" r:id="rId29"/>
    <p:sldId id="284" r:id="rId30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3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CC21-CD70-4AE3-B706-3D107895CC3F}" type="datetimeFigureOut">
              <a:rPr lang="ru-RU" smtClean="0"/>
              <a:t>22.02.2020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0F028-049F-481C-81E7-7A3886D5C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63747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CC21-CD70-4AE3-B706-3D107895CC3F}" type="datetimeFigureOut">
              <a:rPr lang="ru-RU" smtClean="0"/>
              <a:t>22.02.2020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0F028-049F-481C-81E7-7A3886D5C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1071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CC21-CD70-4AE3-B706-3D107895CC3F}" type="datetimeFigureOut">
              <a:rPr lang="ru-RU" smtClean="0"/>
              <a:t>22.02.2020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0F028-049F-481C-81E7-7A3886D5C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986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CC21-CD70-4AE3-B706-3D107895CC3F}" type="datetimeFigureOut">
              <a:rPr lang="ru-RU" smtClean="0"/>
              <a:t>22.02.2020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0F028-049F-481C-81E7-7A3886D5C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102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CC21-CD70-4AE3-B706-3D107895CC3F}" type="datetimeFigureOut">
              <a:rPr lang="ru-RU" smtClean="0"/>
              <a:t>22.02.2020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0F028-049F-481C-81E7-7A3886D5C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829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CC21-CD70-4AE3-B706-3D107895CC3F}" type="datetimeFigureOut">
              <a:rPr lang="ru-RU" smtClean="0"/>
              <a:t>22.02.2020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0F028-049F-481C-81E7-7A3886D5C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0533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CC21-CD70-4AE3-B706-3D107895CC3F}" type="datetimeFigureOut">
              <a:rPr lang="ru-RU" smtClean="0"/>
              <a:t>22.02.2020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0F028-049F-481C-81E7-7A3886D5C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0916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CC21-CD70-4AE3-B706-3D107895CC3F}" type="datetimeFigureOut">
              <a:rPr lang="ru-RU" smtClean="0"/>
              <a:t>22.02.2020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0F028-049F-481C-81E7-7A3886D5C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90841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CC21-CD70-4AE3-B706-3D107895CC3F}" type="datetimeFigureOut">
              <a:rPr lang="ru-RU" smtClean="0"/>
              <a:t>22.02.2020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0F028-049F-481C-81E7-7A3886D5C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0245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CC21-CD70-4AE3-B706-3D107895CC3F}" type="datetimeFigureOut">
              <a:rPr lang="ru-RU" smtClean="0"/>
              <a:t>22.02.2020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0F028-049F-481C-81E7-7A3886D5C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5732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FCC21-CD70-4AE3-B706-3D107895CC3F}" type="datetimeFigureOut">
              <a:rPr lang="ru-RU" smtClean="0"/>
              <a:t>22.02.2020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0F028-049F-481C-81E7-7A3886D5C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0609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FCC21-CD70-4AE3-B706-3D107895CC3F}" type="datetimeFigureOut">
              <a:rPr lang="ru-RU" smtClean="0"/>
              <a:t>22.02.2020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0F028-049F-481C-81E7-7A3886D5CE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8825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892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3562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187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230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7982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39375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0133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3891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73450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264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9365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5897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2177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723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6726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8098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46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9985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830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2565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155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966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6057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0656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8190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662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8690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4736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859"/>
            <a:ext cx="6858000" cy="970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1738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0</Words>
  <Application>Microsoft Office PowerPoint</Application>
  <PresentationFormat>Лист A4 (210x297 мм)</PresentationFormat>
  <Paragraphs>0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Сорокин</dc:creator>
  <cp:lastModifiedBy>Александр Сорокин</cp:lastModifiedBy>
  <cp:revision>3</cp:revision>
  <dcterms:created xsi:type="dcterms:W3CDTF">2020-02-22T19:24:58Z</dcterms:created>
  <dcterms:modified xsi:type="dcterms:W3CDTF">2020-02-22T19:47:42Z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1622588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