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5" r:id="rId3"/>
    <p:sldId id="262" r:id="rId4"/>
    <p:sldId id="263" r:id="rId5"/>
    <p:sldId id="264" r:id="rId6"/>
    <p:sldId id="265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875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88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259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29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673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600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271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50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816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34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88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F9907-FBB2-431E-99CA-971DD990EB31}" type="datetimeFigureOut">
              <a:rPr lang="ru-RU" smtClean="0"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AB88D9-429C-450D-99DE-67E37222BC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812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ped-kopilka.ru/photos/photo13383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yunail.ru/yunail/images/9bf4501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592" y="5085184"/>
            <a:ext cx="1645096" cy="161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8118" y="1783080"/>
            <a:ext cx="8791575" cy="2677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99620" y="1572002"/>
            <a:ext cx="44800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Олимпиада 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7" y="5293742"/>
            <a:ext cx="654801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Муниципальное дошкольное образовательное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учреждение детский сад № 32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 </a:t>
            </a:r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Рыбинск</a:t>
            </a:r>
            <a:endParaRPr lang="ru-RU" sz="2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1174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1"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90715" y="3401937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www.vceznaika.ru/production/images/big/840122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18350" y="1231246"/>
            <a:ext cx="5731112" cy="44953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24995" y="5733256"/>
            <a:ext cx="4572000" cy="8161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Обведи правильный ответ.</a:t>
            </a:r>
            <a:endParaRPr lang="ru-RU" sz="1600" dirty="0">
              <a:ea typeface="Calibri"/>
              <a:cs typeface="Times New Roman"/>
            </a:endParaRPr>
          </a:p>
          <a:p>
            <a:pPr algn="ctr"/>
            <a:r>
              <a:rPr lang="ru-RU" dirty="0" smtClean="0">
                <a:effectLst/>
                <a:latin typeface="Times New Roman"/>
                <a:ea typeface="Calibri"/>
              </a:rPr>
              <a:t> 5  7  9  10  12  14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2029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1"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s://docbase.org/uploads/posts/2016-03/2/7/4/2742830207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03586" y="974230"/>
            <a:ext cx="5760640" cy="54726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131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1"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4.bp.blogspot.com/_FhJ1lkMWo50/SwwipdsIYiI/AAAAAAAAAiE/mGZzAeNKLCY/s1600/kartinka1.gif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7786" y="1124743"/>
            <a:ext cx="5880558" cy="53479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56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C:\Users\User\Desktop\к выпускному 6 гр\14428426.gif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248936"/>
            <a:ext cx="5735955" cy="511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095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s://www.moi-detki.ru/images/1002/oval-romb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88261"/>
            <a:ext cx="6336704" cy="4824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2201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ped-kopilka.ru/images/photos/19ed3780aed833f76deca8e1224877e7.jpg">
            <a:hlinkClick r:id="rId4"/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9610" y="1097930"/>
            <a:ext cx="5328592" cy="53408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9065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pandia.ru/text/79/008/images/image05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1552" y="1124744"/>
            <a:ext cx="6550808" cy="53376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059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mamadelki.ru/wp-content/uploads/2015/02/%D0%A2%D0%B0%D0%BD%D0%B3%D1%80%D0%B0%D0%BC-%D0%BA%D0%BE%D1%88%D0%BA%D0%B8-%D0%902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17712" y="1196752"/>
            <a:ext cx="6480720" cy="50767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503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http://pandia.ru/text/79/008/images/image019_0.gif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477" y="1118245"/>
            <a:ext cx="686485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282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s019.radikal.ru/i603/1205/70/3afa2473a55at.jpg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71538" y="1124743"/>
            <a:ext cx="6624736" cy="532209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8324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3" y="6035675"/>
            <a:ext cx="91201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21"/>
          <a:stretch/>
        </p:blipFill>
        <p:spPr bwMode="auto">
          <a:xfrm>
            <a:off x="23813" y="28952"/>
            <a:ext cx="9120187" cy="154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27784" y="3568040"/>
            <a:ext cx="5040560" cy="8702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208256"/>
            <a:ext cx="5073352" cy="52385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1  2  3  </a:t>
            </a:r>
            <a:endParaRPr lang="ru-RU" sz="66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4  5  6  </a:t>
            </a:r>
            <a:endParaRPr lang="ru-RU" sz="66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7  8  9  </a:t>
            </a:r>
            <a:endParaRPr lang="ru-RU" sz="6600" dirty="0">
              <a:solidFill>
                <a:schemeClr val="accent1">
                  <a:lumMod val="50000"/>
                </a:schemeClr>
              </a:solidFill>
              <a:ea typeface="Calibri"/>
              <a:cs typeface="Times New Roman"/>
            </a:endParaRPr>
          </a:p>
          <a:p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Times New Roman"/>
                <a:ea typeface="Calibri"/>
              </a:rPr>
              <a:t>10  11  12</a:t>
            </a:r>
            <a:endParaRPr lang="ru-RU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5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36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</cp:revision>
  <dcterms:created xsi:type="dcterms:W3CDTF">2017-10-11T20:52:16Z</dcterms:created>
  <dcterms:modified xsi:type="dcterms:W3CDTF">2020-08-29T10:56:12Z</dcterms:modified>
</cp:coreProperties>
</file>