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handoutMasterIdLst>
    <p:handoutMasterId r:id="rId17"/>
  </p:handoutMasterIdLst>
  <p:sldIdLst>
    <p:sldId id="271" r:id="rId3"/>
    <p:sldId id="256" r:id="rId4"/>
    <p:sldId id="269" r:id="rId5"/>
    <p:sldId id="258" r:id="rId6"/>
    <p:sldId id="259" r:id="rId7"/>
    <p:sldId id="283" r:id="rId8"/>
    <p:sldId id="265" r:id="rId9"/>
    <p:sldId id="286" r:id="rId10"/>
    <p:sldId id="289" r:id="rId11"/>
    <p:sldId id="276" r:id="rId12"/>
    <p:sldId id="285" r:id="rId13"/>
    <p:sldId id="277" r:id="rId14"/>
    <p:sldId id="284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FCEA6-E709-40B0-AFE2-051C89D79B49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E74C-04B6-4216-8885-0D3AB30913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344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B8629-25AC-4B34-ADEE-50DA873C2227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94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8FC7F-CA74-48CF-B47C-B6E8A2874CB2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819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ABA8D-1615-4D48-87FB-DDC3C85F0464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59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1CC42-59C1-4D0B-A45A-6DB770C6F0F0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315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7EC46-AE78-4F15-8AD6-3ECE8AD7D26D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8948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719263"/>
            <a:ext cx="8229600" cy="4411662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E3D8C-E17B-4264-BB8C-203B65D69037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8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860FD-1373-4285-A837-A8F18A21E4F0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89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874F8-7A27-4B00-955D-34F02A6907F8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49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B4874-A72B-4DD4-A0A3-EDE99C1FD59F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892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9AA5A-69D6-4D40-8584-E2CE088FD26F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190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182BE-4CBB-48EC-9480-EDA76D1CE6B5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289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4D724-FABC-4185-A0E0-225EE943867D}" type="slidenum">
              <a:rPr lang="ru-RU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28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552" y="548680"/>
            <a:ext cx="8064896" cy="5760640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flovin43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2074199" cy="16753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A0B25-8A31-4653-BD0C-D4775883A343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14CE3-8BB2-4B82-9A67-557BD39646AD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flovin438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0800000">
            <a:off x="7308304" y="5301208"/>
            <a:ext cx="1484102" cy="11986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B0F0">
            <a:alpha val="14117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113E956-8FFC-4F69-9D03-DEF5DDB9DA71}" type="slidenum">
              <a:rPr lang="ru-RU" altLang="en-US">
                <a:solidFill>
                  <a:prstClr val="black">
                    <a:tint val="75000"/>
                  </a:prstClr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prstClr val="black">
                  <a:tint val="75000"/>
                </a:prst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382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/>
          <a:lstStyle/>
          <a:p>
            <a:r>
              <a:rPr lang="ru-RU" dirty="0" smtClean="0"/>
              <a:t>4 класс.</a:t>
            </a:r>
            <a:br>
              <a:rPr lang="ru-RU" dirty="0" smtClean="0"/>
            </a:br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3631" y="2924944"/>
            <a:ext cx="6400800" cy="2534518"/>
          </a:xfrm>
        </p:spPr>
        <p:txBody>
          <a:bodyPr>
            <a:normAutofit fontScale="92500" lnSpcReduction="1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Двадцать третье апреля</a:t>
            </a:r>
            <a:r>
              <a:rPr lang="ru-RU" sz="4400" dirty="0" smtClean="0">
                <a:solidFill>
                  <a:schemeClr val="tx1"/>
                </a:solidFill>
              </a:rPr>
              <a:t>.</a:t>
            </a:r>
          </a:p>
          <a:p>
            <a:endParaRPr lang="ru-RU" sz="4400" dirty="0" smtClean="0">
              <a:solidFill>
                <a:schemeClr val="tx1"/>
              </a:solidFill>
            </a:endParaRPr>
          </a:p>
          <a:p>
            <a:pPr algn="l"/>
            <a:r>
              <a:rPr lang="ru-RU" sz="3500" dirty="0" smtClean="0">
                <a:solidFill>
                  <a:schemeClr val="tx1"/>
                </a:solidFill>
              </a:rPr>
              <a:t>Учитель начальных классов </a:t>
            </a:r>
            <a:r>
              <a:rPr lang="ru-RU" sz="3500" dirty="0" err="1" smtClean="0">
                <a:solidFill>
                  <a:schemeClr val="tx1"/>
                </a:solidFill>
              </a:rPr>
              <a:t>ШтракС.С</a:t>
            </a:r>
            <a:r>
              <a:rPr lang="ru-RU" sz="4400" dirty="0" smtClean="0">
                <a:solidFill>
                  <a:schemeClr val="tx1"/>
                </a:solidFill>
              </a:rPr>
              <a:t>.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78787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437112"/>
            <a:ext cx="2046287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67552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1470025"/>
          </a:xfrm>
        </p:spPr>
        <p:txBody>
          <a:bodyPr/>
          <a:lstStyle/>
          <a:p>
            <a:r>
              <a:rPr lang="ru-RU" dirty="0" smtClean="0"/>
              <a:t>Русский язык с.138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5059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91" t="14974" r="26356" b="38151"/>
          <a:stretch/>
        </p:blipFill>
        <p:spPr bwMode="auto">
          <a:xfrm>
            <a:off x="1202498" y="2060848"/>
            <a:ext cx="675387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5619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777\Desktop\55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32848" cy="5118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348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/>
          <a:lstStyle/>
          <a:p>
            <a:r>
              <a:rPr lang="ru-RU" i="1" dirty="0" smtClean="0"/>
              <a:t>Русский язык с.138, упр. 4.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93571" y="2280314"/>
            <a:ext cx="6944816" cy="3020893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Нас не покидала уверенность в побед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 smtClean="0">
                <a:solidFill>
                  <a:schemeClr val="tx1"/>
                </a:solidFill>
              </a:rPr>
              <a:t>, в успех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>
                <a:solidFill>
                  <a:schemeClr val="tx1"/>
                </a:solidFill>
              </a:rPr>
              <a:t>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35663" y="2812459"/>
            <a:ext cx="88959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</a:t>
            </a:r>
            <a:r>
              <a:rPr lang="ru-RU" dirty="0" err="1" smtClean="0">
                <a:solidFill>
                  <a:schemeClr val="tx1"/>
                </a:solidFill>
              </a:rPr>
              <a:t>скл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01883" y="2826274"/>
            <a:ext cx="864096" cy="2565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 </a:t>
            </a:r>
            <a:r>
              <a:rPr lang="ru-RU" dirty="0" err="1" smtClean="0">
                <a:solidFill>
                  <a:schemeClr val="tx1"/>
                </a:solidFill>
              </a:rPr>
              <a:t>скл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0052" y="3768594"/>
            <a:ext cx="1984209" cy="5040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prstClr val="black"/>
                </a:solidFill>
              </a:rPr>
              <a:t>(земл</a:t>
            </a:r>
            <a:r>
              <a:rPr lang="ru-RU" sz="4000" dirty="0">
                <a:solidFill>
                  <a:srgbClr val="FF0000"/>
                </a:solidFill>
              </a:rPr>
              <a:t>е</a:t>
            </a:r>
            <a:r>
              <a:rPr lang="ru-RU" sz="4000" dirty="0">
                <a:solidFill>
                  <a:prstClr val="black"/>
                </a:solidFill>
              </a:rPr>
              <a:t>)</a:t>
            </a:r>
            <a:endParaRPr lang="ru-RU" dirty="0"/>
          </a:p>
        </p:txBody>
      </p:sp>
      <p:sp>
        <p:nvSpPr>
          <p:cNvPr id="7" name="Блок-схема: узел 6"/>
          <p:cNvSpPr/>
          <p:nvPr/>
        </p:nvSpPr>
        <p:spPr>
          <a:xfrm>
            <a:off x="3117576" y="3461690"/>
            <a:ext cx="64033" cy="581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иагональная полоса 7"/>
          <p:cNvSpPr/>
          <p:nvPr/>
        </p:nvSpPr>
        <p:spPr>
          <a:xfrm>
            <a:off x="2627784" y="2956476"/>
            <a:ext cx="144016" cy="15820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Диагональная полоса 8"/>
          <p:cNvSpPr/>
          <p:nvPr/>
        </p:nvSpPr>
        <p:spPr>
          <a:xfrm>
            <a:off x="2872679" y="3704224"/>
            <a:ext cx="116888" cy="252028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>
            <a:off x="4788025" y="2956476"/>
            <a:ext cx="186324" cy="17569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5241904" y="3461690"/>
            <a:ext cx="59618" cy="581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23929" y="3704224"/>
            <a:ext cx="1944215" cy="4424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(в окн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>
                <a:solidFill>
                  <a:schemeClr val="tx1"/>
                </a:solidFill>
              </a:rPr>
              <a:t>)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4" name="Диагональная полоса 13"/>
          <p:cNvSpPr/>
          <p:nvPr/>
        </p:nvSpPr>
        <p:spPr>
          <a:xfrm>
            <a:off x="5508104" y="3704224"/>
            <a:ext cx="144016" cy="12601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1406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470025"/>
          </a:xfrm>
        </p:spPr>
        <p:txBody>
          <a:bodyPr/>
          <a:lstStyle/>
          <a:p>
            <a:r>
              <a:rPr lang="ru-RU" dirty="0" smtClean="0"/>
              <a:t>Русский язык с.138, упр. 4.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276872"/>
            <a:ext cx="8064896" cy="3456384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1.Нас не покидала уверенность в победе, в успехе.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2.Памятник А.С. Пушкину, И. А. </a:t>
            </a:r>
            <a:r>
              <a:rPr lang="ru-RU" sz="4000" smtClean="0">
                <a:solidFill>
                  <a:schemeClr val="tx1"/>
                </a:solidFill>
              </a:rPr>
              <a:t>Крылову.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21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630616" cy="1298575"/>
          </a:xfrm>
        </p:spPr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34888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Русский язык – с.138, упр. 4</a:t>
            </a:r>
          </a:p>
          <a:p>
            <a:pPr algn="l"/>
            <a:r>
              <a:rPr lang="ru-RU" sz="4000" dirty="0" smtClean="0">
                <a:solidFill>
                  <a:schemeClr val="tx1"/>
                </a:solidFill>
              </a:rPr>
              <a:t> (3,4)</a:t>
            </a:r>
            <a:endParaRPr lang="ru-RU" sz="40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78787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2046287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3882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Словосочетание в предложении.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863082"/>
            <a:ext cx="6400800" cy="1752600"/>
          </a:xfrm>
        </p:spPr>
        <p:txBody>
          <a:bodyPr>
            <a:normAutofit/>
          </a:bodyPr>
          <a:lstStyle/>
          <a:p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78787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717032"/>
            <a:ext cx="2046287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3573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071678"/>
            <a:ext cx="7500990" cy="3567122"/>
          </a:xfrm>
        </p:spPr>
        <p:txBody>
          <a:bodyPr/>
          <a:lstStyle/>
          <a:p>
            <a:pPr algn="l"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chemeClr val="tx1"/>
                </a:solidFill>
              </a:rPr>
              <a:t>Чем являются словосочетания в предложении?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78787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89040"/>
            <a:ext cx="2046287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1"/>
            <a:ext cx="7772400" cy="1500197"/>
          </a:xfrm>
        </p:spPr>
        <p:txBody>
          <a:bodyPr/>
          <a:lstStyle/>
          <a:p>
            <a:r>
              <a:rPr lang="ru-RU" dirty="0" smtClean="0"/>
              <a:t>Словосочетания – это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424246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«строительный» материал</a:t>
            </a:r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распространённого предложения.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78787.jp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17032"/>
            <a:ext cx="2046287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Словосочетание и слова отличаются от предложения тем,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944816" cy="2571768"/>
          </a:xfrm>
        </p:spPr>
        <p:txBody>
          <a:bodyPr/>
          <a:lstStyle/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что не выражает законченной мысли, не произносится с определённой целью и интонацией, </a:t>
            </a:r>
          </a:p>
          <a:p>
            <a:pPr algn="l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не имеет грамматической основы.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8029604" cy="1285883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prstClr val="black"/>
                </a:solidFill>
              </a:rPr>
              <a:t>Выпишите словосочетания.</a:t>
            </a:r>
            <a:br>
              <a:rPr lang="ru-RU" sz="4000" i="1" dirty="0">
                <a:solidFill>
                  <a:prstClr val="black"/>
                </a:solidFill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71744"/>
            <a:ext cx="7572428" cy="3067056"/>
          </a:xfrm>
        </p:spPr>
        <p:txBody>
          <a:bodyPr/>
          <a:lstStyle/>
          <a:p>
            <a:r>
              <a:rPr lang="ru-RU" sz="4000" dirty="0">
                <a:solidFill>
                  <a:prstClr val="black"/>
                </a:solidFill>
                <a:ea typeface="+mj-ea"/>
                <a:cs typeface="+mj-cs"/>
              </a:rPr>
              <a:t>В каждой дождинке играл солнечный луч.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397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8029604" cy="1285883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каждой дождинке играл солнечный луч.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71744"/>
            <a:ext cx="7572428" cy="3067056"/>
          </a:xfrm>
        </p:spPr>
        <p:txBody>
          <a:bodyPr/>
          <a:lstStyle/>
          <a:p>
            <a:pPr lvl="0"/>
            <a:endParaRPr lang="ru-RU" b="1" dirty="0" smtClean="0">
              <a:solidFill>
                <a:schemeClr val="tx1"/>
              </a:solidFill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5292080" y="1988840"/>
            <a:ext cx="1490464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 4"/>
          <p:cNvSpPr/>
          <p:nvPr/>
        </p:nvSpPr>
        <p:spPr>
          <a:xfrm>
            <a:off x="6049438" y="1322429"/>
            <a:ext cx="1834930" cy="2880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8029604" cy="1285883"/>
          </a:xfrm>
        </p:spPr>
        <p:txBody>
          <a:bodyPr>
            <a:noAutofit/>
          </a:bodyPr>
          <a:lstStyle/>
          <a:p>
            <a:r>
              <a:rPr lang="ru-RU" sz="4000" dirty="0" smtClean="0"/>
              <a:t>В каждой дождинке играл солнечный луч.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571744"/>
            <a:ext cx="7572428" cy="3067056"/>
          </a:xfrm>
        </p:spPr>
        <p:txBody>
          <a:bodyPr/>
          <a:lstStyle/>
          <a:p>
            <a:pPr lvl="0"/>
            <a:r>
              <a:rPr lang="ru-RU" b="1" dirty="0">
                <a:solidFill>
                  <a:prstClr val="black"/>
                </a:solidFill>
              </a:rPr>
              <a:t>Луч (какой?) солнечный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Играл (где?) в дождинке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В дождинке (какой?) каждой</a:t>
            </a:r>
          </a:p>
        </p:txBody>
      </p:sp>
      <p:sp>
        <p:nvSpPr>
          <p:cNvPr id="4" name="Минус 3"/>
          <p:cNvSpPr/>
          <p:nvPr/>
        </p:nvSpPr>
        <p:spPr>
          <a:xfrm>
            <a:off x="5292080" y="1988840"/>
            <a:ext cx="1490464" cy="2160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Равно 4"/>
          <p:cNvSpPr/>
          <p:nvPr/>
        </p:nvSpPr>
        <p:spPr>
          <a:xfrm>
            <a:off x="6049438" y="1322429"/>
            <a:ext cx="1834930" cy="28803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Умножение 5"/>
          <p:cNvSpPr/>
          <p:nvPr/>
        </p:nvSpPr>
        <p:spPr>
          <a:xfrm>
            <a:off x="2771800" y="2636912"/>
            <a:ext cx="216024" cy="14401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Умножение 6"/>
          <p:cNvSpPr/>
          <p:nvPr/>
        </p:nvSpPr>
        <p:spPr>
          <a:xfrm>
            <a:off x="2697797" y="3166037"/>
            <a:ext cx="252028" cy="14401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Умножение 7"/>
          <p:cNvSpPr/>
          <p:nvPr/>
        </p:nvSpPr>
        <p:spPr>
          <a:xfrm>
            <a:off x="2697797" y="3732590"/>
            <a:ext cx="252028" cy="14401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62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не является словосочетанием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>
          <a:xfrm>
            <a:off x="467544" y="1600201"/>
            <a:ext cx="8219256" cy="4493096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2700" b="1" dirty="0" smtClean="0">
                <a:solidFill>
                  <a:srgbClr val="000000"/>
                </a:solidFill>
                <a:latin typeface="Trebuchet MS" pitchFamily="34" charset="0"/>
              </a:rPr>
              <a:t>1.</a:t>
            </a:r>
            <a:r>
              <a:rPr lang="ru-RU" sz="2700" b="1" dirty="0" smtClean="0">
                <a:solidFill>
                  <a:srgbClr val="FF0000"/>
                </a:solidFill>
                <a:latin typeface="Trebuchet MS" pitchFamily="34" charset="0"/>
              </a:rPr>
              <a:t>Основа предложения</a:t>
            </a:r>
            <a:r>
              <a:rPr lang="ru-RU" sz="2700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</a:p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1900" dirty="0" smtClean="0">
                <a:solidFill>
                  <a:srgbClr val="000000"/>
                </a:solidFill>
                <a:latin typeface="Trebuchet MS" pitchFamily="34" charset="0"/>
              </a:rPr>
              <a:t>(мальчик уехал)</a:t>
            </a:r>
          </a:p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1900" b="1" dirty="0" smtClean="0">
                <a:solidFill>
                  <a:srgbClr val="000000"/>
                </a:solidFill>
                <a:latin typeface="Trebuchet MS" pitchFamily="34" charset="0"/>
              </a:rPr>
              <a:t>2</a:t>
            </a:r>
            <a:r>
              <a:rPr lang="ru-RU" sz="2700" b="1" dirty="0" smtClean="0">
                <a:solidFill>
                  <a:srgbClr val="000000"/>
                </a:solidFill>
                <a:latin typeface="Trebuchet MS" pitchFamily="34" charset="0"/>
              </a:rPr>
              <a:t>.   </a:t>
            </a:r>
            <a:r>
              <a:rPr lang="ru-RU" sz="2700" b="1" dirty="0" smtClean="0">
                <a:solidFill>
                  <a:srgbClr val="FF0000"/>
                </a:solidFill>
                <a:latin typeface="Trebuchet MS" pitchFamily="34" charset="0"/>
              </a:rPr>
              <a:t>Однородные члены</a:t>
            </a:r>
            <a:r>
              <a:rPr lang="ru-RU" sz="2700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Trebuchet MS" pitchFamily="34" charset="0"/>
              </a:rPr>
              <a:t>(быстрый и внимательный)</a:t>
            </a:r>
          </a:p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1900" b="1" dirty="0" smtClean="0">
                <a:solidFill>
                  <a:srgbClr val="000000"/>
                </a:solidFill>
                <a:latin typeface="Trebuchet MS" pitchFamily="34" charset="0"/>
              </a:rPr>
              <a:t>3</a:t>
            </a:r>
            <a:r>
              <a:rPr lang="ru-RU" sz="1900" b="1" dirty="0" smtClean="0">
                <a:solidFill>
                  <a:srgbClr val="FF0000"/>
                </a:solidFill>
                <a:latin typeface="Trebuchet MS" pitchFamily="34" charset="0"/>
              </a:rPr>
              <a:t>.   </a:t>
            </a:r>
            <a:r>
              <a:rPr lang="ru-RU" sz="3000" b="1" dirty="0" smtClean="0">
                <a:solidFill>
                  <a:srgbClr val="FF0000"/>
                </a:solidFill>
                <a:latin typeface="Trebuchet MS" pitchFamily="34" charset="0"/>
              </a:rPr>
              <a:t>Предлоги со словами</a:t>
            </a:r>
            <a:r>
              <a:rPr lang="ru-RU" sz="3000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Trebuchet MS" pitchFamily="34" charset="0"/>
              </a:rPr>
              <a:t>(в течение часа)</a:t>
            </a:r>
          </a:p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1900" b="1" dirty="0" smtClean="0">
                <a:solidFill>
                  <a:srgbClr val="000000"/>
                </a:solidFill>
                <a:latin typeface="Trebuchet MS" pitchFamily="34" charset="0"/>
              </a:rPr>
              <a:t>4. </a:t>
            </a:r>
            <a:r>
              <a:rPr lang="ru-RU" sz="2700" b="1" dirty="0" smtClean="0">
                <a:solidFill>
                  <a:srgbClr val="FF0000"/>
                </a:solidFill>
                <a:latin typeface="Trebuchet MS" pitchFamily="34" charset="0"/>
              </a:rPr>
              <a:t>Составные формы</a:t>
            </a:r>
            <a:r>
              <a:rPr lang="ru-RU" sz="2700" dirty="0" smtClean="0">
                <a:solidFill>
                  <a:srgbClr val="FF0000"/>
                </a:solidFill>
                <a:latin typeface="Trebuchet MS" pitchFamily="34" charset="0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Trebuchet MS" pitchFamily="34" charset="0"/>
              </a:rPr>
              <a:t>(двадцать второй, будет писать, более сладкий)</a:t>
            </a:r>
          </a:p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1900" dirty="0" smtClean="0">
                <a:solidFill>
                  <a:srgbClr val="000000"/>
                </a:solidFill>
                <a:latin typeface="Trebuchet MS" pitchFamily="34" charset="0"/>
              </a:rPr>
              <a:t>5. </a:t>
            </a:r>
            <a:r>
              <a:rPr lang="ru-RU" sz="3000" b="1" dirty="0" smtClean="0">
                <a:solidFill>
                  <a:srgbClr val="FF0000"/>
                </a:solidFill>
                <a:latin typeface="Trebuchet MS" pitchFamily="34" charset="0"/>
              </a:rPr>
              <a:t>Фразеологизмы</a:t>
            </a:r>
          </a:p>
          <a:p>
            <a:pPr marL="0" indent="0" eaLnBrk="1" hangingPunct="1">
              <a:lnSpc>
                <a:spcPct val="90000"/>
              </a:lnSpc>
              <a:spcAft>
                <a:spcPts val="300"/>
              </a:spcAft>
              <a:buClr>
                <a:srgbClr val="C3260C"/>
              </a:buClr>
              <a:buSzPct val="130000"/>
              <a:buFont typeface="Arial" charset="0"/>
              <a:buNone/>
            </a:pPr>
            <a:r>
              <a:rPr lang="ru-RU" sz="1900" dirty="0" smtClean="0">
                <a:solidFill>
                  <a:srgbClr val="000000"/>
                </a:solidFill>
                <a:latin typeface="Trebuchet MS" pitchFamily="34" charset="0"/>
              </a:rPr>
              <a:t>( водить за нос)</a:t>
            </a:r>
          </a:p>
        </p:txBody>
      </p:sp>
    </p:spTree>
    <p:extLst>
      <p:ext uri="{BB962C8B-B14F-4D97-AF65-F5344CB8AC3E}">
        <p14:creationId xmlns:p14="http://schemas.microsoft.com/office/powerpoint/2010/main" val="2361618047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234</TotalTime>
  <Words>230</Words>
  <Application>Microsoft Office PowerPoint</Application>
  <PresentationFormat>Экран (4:3)</PresentationFormat>
  <Paragraphs>40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Презентация1</vt:lpstr>
      <vt:lpstr>Тема2</vt:lpstr>
      <vt:lpstr>4 класс. Русский язык</vt:lpstr>
      <vt:lpstr>Словосочетание в предложении.</vt:lpstr>
      <vt:lpstr>Презентация PowerPoint</vt:lpstr>
      <vt:lpstr>Словосочетания – это  </vt:lpstr>
      <vt:lpstr>Словосочетание и слова отличаются от предложения тем,</vt:lpstr>
      <vt:lpstr>Выпишите словосочетания. </vt:lpstr>
      <vt:lpstr>В каждой дождинке играл солнечный луч.</vt:lpstr>
      <vt:lpstr>В каждой дождинке играл солнечный луч.</vt:lpstr>
      <vt:lpstr>Что не является словосочетанием.</vt:lpstr>
      <vt:lpstr>Русский язык с.138</vt:lpstr>
      <vt:lpstr>Презентация PowerPoint</vt:lpstr>
      <vt:lpstr>Русский язык с.138, упр. 4.</vt:lpstr>
      <vt:lpstr>Русский язык с.138, упр. 4.</vt:lpstr>
      <vt:lpstr>Домашнее задание.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Словосочетание в предложении.</dc:title>
  <dc:creator>Админ</dc:creator>
  <cp:lastModifiedBy>777</cp:lastModifiedBy>
  <cp:revision>33</cp:revision>
  <cp:lastPrinted>2020-04-22T15:08:10Z</cp:lastPrinted>
  <dcterms:created xsi:type="dcterms:W3CDTF">2017-04-22T11:28:16Z</dcterms:created>
  <dcterms:modified xsi:type="dcterms:W3CDTF">2020-08-27T12:16:53Z</dcterms:modified>
</cp:coreProperties>
</file>