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28"/>
  </p:notesMasterIdLst>
  <p:sldIdLst>
    <p:sldId id="285" r:id="rId3"/>
    <p:sldId id="258" r:id="rId4"/>
    <p:sldId id="282" r:id="rId5"/>
    <p:sldId id="287" r:id="rId6"/>
    <p:sldId id="288" r:id="rId7"/>
    <p:sldId id="278" r:id="rId8"/>
    <p:sldId id="260" r:id="rId9"/>
    <p:sldId id="256" r:id="rId10"/>
    <p:sldId id="279" r:id="rId11"/>
    <p:sldId id="280" r:id="rId12"/>
    <p:sldId id="281" r:id="rId13"/>
    <p:sldId id="257" r:id="rId14"/>
    <p:sldId id="265" r:id="rId15"/>
    <p:sldId id="261" r:id="rId16"/>
    <p:sldId id="262" r:id="rId17"/>
    <p:sldId id="263" r:id="rId18"/>
    <p:sldId id="264" r:id="rId19"/>
    <p:sldId id="266" r:id="rId20"/>
    <p:sldId id="267" r:id="rId21"/>
    <p:sldId id="268" r:id="rId22"/>
    <p:sldId id="269" r:id="rId23"/>
    <p:sldId id="270" r:id="rId24"/>
    <p:sldId id="284" r:id="rId25"/>
    <p:sldId id="283" r:id="rId26"/>
    <p:sldId id="289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434" y="-10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EDDE72-86EF-4B7A-911D-3CD4D577483C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1456FF-D6A7-4C02-A2A2-E23A264717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8545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1456FF-D6A7-4C02-A2A2-E23A26471718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6689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316363-43DD-400F-BADD-299CC7ACD77E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174FC-9AB1-4DB5-B752-42DFE74DFA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316363-43DD-400F-BADD-299CC7ACD77E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174FC-9AB1-4DB5-B752-42DFE74DFA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316363-43DD-400F-BADD-299CC7ACD77E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174FC-9AB1-4DB5-B752-42DFE74DFA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FA7C13-EAD4-4F14-9530-FC7D4EF50758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E5BEA1-88FD-4C27-BE26-5CD0CF3A277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9A9093-38FE-46E4-BA1D-71823BECD09F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70B7E-C3CE-47C3-B49D-75C95094CBDB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2C8C8-5FE9-4EEA-89F8-35E2636BDC7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A6247B-ED0D-4CC5-9749-906A7E045610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321AE2-28A1-48B4-A7ED-3DAB27CB0343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EC5D5B-5B00-4846-8EA2-EB4A9996764B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316363-43DD-400F-BADD-299CC7ACD77E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174FC-9AB1-4DB5-B752-42DFE74DFA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23EED1-60F0-4DDE-B354-3DCE42DF3697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C8EC40-42E7-4313-93FB-EE9392480896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FE068A-CD57-4675-ABB0-1E9694253DE8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316363-43DD-400F-BADD-299CC7ACD77E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174FC-9AB1-4DB5-B752-42DFE74DFA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316363-43DD-400F-BADD-299CC7ACD77E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174FC-9AB1-4DB5-B752-42DFE74DFA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316363-43DD-400F-BADD-299CC7ACD77E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174FC-9AB1-4DB5-B752-42DFE74DFA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316363-43DD-400F-BADD-299CC7ACD77E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174FC-9AB1-4DB5-B752-42DFE74DFA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316363-43DD-400F-BADD-299CC7ACD77E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174FC-9AB1-4DB5-B752-42DFE74DFA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316363-43DD-400F-BADD-299CC7ACD77E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174FC-9AB1-4DB5-B752-42DFE74DFA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E316363-43DD-400F-BADD-299CC7ACD77E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D174FC-9AB1-4DB5-B752-42DFE74DFA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E316363-43DD-400F-BADD-299CC7ACD77E}" type="datetimeFigureOut">
              <a:rPr lang="ru-RU" smtClean="0"/>
              <a:pPr/>
              <a:t>29.08.2020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6D174FC-9AB1-4DB5-B752-42DFE74DFA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BBBE11C-62DB-40FA-A37D-7D7D4C42BBCD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404664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 класс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1988840"/>
            <a:ext cx="6400800" cy="1584176"/>
          </a:xfrm>
        </p:spPr>
        <p:txBody>
          <a:bodyPr/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Технология</a:t>
            </a:r>
          </a:p>
          <a:p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17.04.2020            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ШтракС.С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8892227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mdou18skazka-kolomna.edumsko.ru/uploads/32700/32647/section/862520/user_file_56c438ba86fa1_0_2-1.png?154088395355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008346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arhivurokov.ru/kopilka/uploads/user_file_547b5e35838cf/img_user_file_547b5e35838cf_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23177" cy="68423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0677952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856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Подснежники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57019" y="1433101"/>
            <a:ext cx="40630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нужно для работы?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88025" y="2172551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МАТЕРИАЛЫ: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7624" y="4077072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Инструменты: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57018" y="2541883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Ватные диски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Картон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Зеленая бумага</a:t>
            </a:r>
          </a:p>
        </p:txBody>
      </p:sp>
      <p:sp>
        <p:nvSpPr>
          <p:cNvPr id="10" name="Объект 2"/>
          <p:cNvSpPr>
            <a:spLocks noGrp="1"/>
          </p:cNvSpPr>
          <p:nvPr>
            <p:ph idx="1"/>
          </p:nvPr>
        </p:nvSpPr>
        <p:spPr>
          <a:xfrm>
            <a:off x="914801" y="4446405"/>
            <a:ext cx="3497560" cy="2150948"/>
          </a:xfrm>
        </p:spPr>
        <p:txBody>
          <a:bodyPr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Фломастер зелёный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Клей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Кисточка</a:t>
            </a:r>
          </a:p>
        </p:txBody>
      </p:sp>
      <p:pic>
        <p:nvPicPr>
          <p:cNvPr id="11" name="Рисунок 10" descr="D:\танина работа\фото поделок\МК подснежник из ватных дисков\20160326_112809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4287670" y="2201163"/>
            <a:ext cx="5256584" cy="33917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13781096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548680"/>
            <a:ext cx="7211144" cy="5285184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8800" b="1" dirty="0" smtClean="0"/>
              <a:t>ЭТАПЫ РАБОТЫ</a:t>
            </a:r>
            <a:endParaRPr lang="ru-RU" sz="8800" b="1" dirty="0"/>
          </a:p>
        </p:txBody>
      </p:sp>
    </p:spTree>
    <p:extLst>
      <p:ext uri="{BB962C8B-B14F-4D97-AF65-F5344CB8AC3E}">
        <p14:creationId xmlns="" xmlns:p14="http://schemas.microsoft.com/office/powerpoint/2010/main" val="17975062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Взять картон синего цвета</a:t>
            </a:r>
            <a:endParaRPr lang="ru-RU" b="1" dirty="0"/>
          </a:p>
        </p:txBody>
      </p:sp>
      <p:pic>
        <p:nvPicPr>
          <p:cNvPr id="5122" name="Picture 2" descr="hello_html_m645385b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340768"/>
            <a:ext cx="6957392" cy="52180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108502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ватному диску приложить шаблон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вырезать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краю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шаблона цветок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ello_html_35e26d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257600"/>
            <a:ext cx="4805373" cy="360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psudoterad.ru/img/picture/Jun/07/5e9367804be51b420ac2367775664026/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389704"/>
            <a:ext cx="4512502" cy="33843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218703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ватных дисков вырезать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цветка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ello_html_7f80f1e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6369521" cy="47812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422148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Нарезать из зелёной бумаги полоски для листьев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ello_html_259439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7416824" cy="47358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868688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Отрезать от листа зеленой бумаги три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полоски для стебля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ello_html_99c320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7632848" cy="50787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5407678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Приклеить стебли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ello_html_3125b51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029408" y="931032"/>
            <a:ext cx="5373216" cy="648072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040241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7052320" cy="764703"/>
          </a:xfr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Отгадайте загадку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60657" y="1124744"/>
            <a:ext cx="7048872" cy="3240360"/>
          </a:xfrm>
        </p:spPr>
        <p:txBody>
          <a:bodyPr>
            <a:normAutofit fontScale="32500" lnSpcReduction="20000"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1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1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рвым </a:t>
            </a:r>
            <a:r>
              <a:rPr lang="ru-RU" sz="1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1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лез из земл</a:t>
            </a:r>
            <a:r>
              <a:rPr lang="ru-RU" sz="1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цы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1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</a:t>
            </a:r>
            <a:r>
              <a:rPr lang="ru-RU" sz="1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линке.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1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мор</a:t>
            </a:r>
            <a:r>
              <a:rPr lang="ru-RU" sz="1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не бо</a:t>
            </a:r>
            <a:r>
              <a:rPr lang="ru-RU" sz="1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тся,</a:t>
            </a:r>
          </a:p>
          <a:p>
            <a:pPr algn="l">
              <a:lnSpc>
                <a:spcPct val="120000"/>
              </a:lnSpc>
              <a:spcBef>
                <a:spcPts val="0"/>
              </a:spcBef>
            </a:pPr>
            <a:r>
              <a:rPr lang="ru-RU" sz="1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Хоть и м</a:t>
            </a:r>
            <a:r>
              <a:rPr lang="ru-RU" sz="1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ленький</a:t>
            </a:r>
            <a:r>
              <a:rPr lang="ru-RU" sz="1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7" y="2852936"/>
            <a:ext cx="3347864" cy="40050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283620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Приклеить листья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hello_html_3125b51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079005" y="2393603"/>
            <a:ext cx="4952504" cy="37109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773100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риклеить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цветки из ватных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дисков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hello_html_2a3d67e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5" y="1628800"/>
            <a:ext cx="4224469" cy="31683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ello_html_m6db80c8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475207" y="2408308"/>
            <a:ext cx="4532361" cy="34053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917839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Приклеить сугробы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13314" name="Picture 2" descr="hello_html_m1a08180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433253" y="851903"/>
            <a:ext cx="4781550" cy="65527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ello_html_m1a08180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585653" y="1004303"/>
            <a:ext cx="4781550" cy="65527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ello_html_m1a08180c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738053" y="1156703"/>
            <a:ext cx="4781550" cy="65527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4417012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Найдите ошибку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115616" y="1268760"/>
            <a:ext cx="7560840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119425543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43609" y="332656"/>
            <a:ext cx="7704856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00268337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   Закончить работу.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47664" y="2204864"/>
            <a:ext cx="6840760" cy="3919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446053897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0"/>
            <a:ext cx="7052320" cy="764703"/>
          </a:xfrm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Отгадайте загадку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60657" y="1124744"/>
            <a:ext cx="7048872" cy="3240360"/>
          </a:xfrm>
        </p:spPr>
        <p:txBody>
          <a:bodyPr>
            <a:normAutofit fontScale="32500" lnSpcReduction="20000"/>
          </a:bodyPr>
          <a:lstStyle/>
          <a:p>
            <a:r>
              <a:rPr lang="ru-RU" sz="1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1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1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рвым </a:t>
            </a:r>
            <a:r>
              <a:rPr lang="ru-RU" sz="1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r>
              <a:rPr lang="ru-RU" sz="1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лез из земл</a:t>
            </a:r>
            <a:r>
              <a:rPr lang="ru-RU" sz="1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цы</a:t>
            </a:r>
          </a:p>
          <a:p>
            <a:r>
              <a:rPr lang="ru-RU" sz="1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1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</a:t>
            </a:r>
            <a:r>
              <a:rPr lang="ru-RU" sz="1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линке.</a:t>
            </a:r>
          </a:p>
          <a:p>
            <a:r>
              <a:rPr lang="ru-RU" sz="1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мор</a:t>
            </a:r>
            <a:r>
              <a:rPr lang="ru-RU" sz="1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1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не бо</a:t>
            </a:r>
            <a:r>
              <a:rPr lang="ru-RU" sz="1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1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тся,</a:t>
            </a:r>
          </a:p>
          <a:p>
            <a:r>
              <a:rPr lang="ru-RU" sz="1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Хоть и м</a:t>
            </a:r>
            <a:r>
              <a:rPr lang="ru-RU" sz="1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1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ленький</a:t>
            </a:r>
            <a:r>
              <a:rPr lang="ru-RU" sz="1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59744" y="4293096"/>
            <a:ext cx="3888432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Подснежник</a:t>
            </a:r>
            <a:endParaRPr lang="ru-RU" sz="4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455438"/>
            <a:ext cx="3241165" cy="324116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884368" y="6021288"/>
            <a:ext cx="1259632" cy="8367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96833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000000"/>
                </a:solidFill>
                <a:ea typeface="+mn-ea"/>
              </a:rPr>
              <a:t>Легенда о подснежнике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Старинная </a:t>
            </a:r>
            <a:r>
              <a:rPr lang="ru-RU" dirty="0"/>
              <a:t>русская легенда рассказывает, что однажды старуха Зима со своими спутниками Морозом и Ветром решила не пускать на землю красавицу Весну. Но смелый Подснежник выпрямился, расправил лепестки и попросил защиты у Солнца. Солнце заметило Подснежник, согрело землю и открыло </a:t>
            </a:r>
            <a:r>
              <a:rPr lang="ru-RU" dirty="0" smtClean="0"/>
              <a:t>дорогу Весне</a:t>
            </a:r>
            <a:endParaRPr lang="ru-RU" dirty="0">
              <a:effectLst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1394732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Подснежник.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Подснежники расцветают первыми, вот и рвут их люди не жалея, кто для себя, а кто на продажу. Срывают охапками, выдергивая вместе с луковицами, затаптывая густо растущие цветы. Чтобы сохранить этот вид цветов ученные занесли его в Красную книгу. В продаже запрещены сорванные в лесу подснежники, нарушителям </a:t>
            </a:r>
            <a:r>
              <a:rPr lang="ru-RU" dirty="0" smtClean="0"/>
              <a:t>грозит штраф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40774953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101408"/>
          </a:xfrm>
        </p:spPr>
      </p:pic>
    </p:spTree>
    <p:extLst>
      <p:ext uri="{BB962C8B-B14F-4D97-AF65-F5344CB8AC3E}">
        <p14:creationId xmlns="" xmlns:p14="http://schemas.microsoft.com/office/powerpoint/2010/main" val="15167001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2636" y="30544"/>
            <a:ext cx="7368902" cy="96169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ello_html_68f0748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404664"/>
            <a:ext cx="7738149" cy="59086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833208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6292"/>
            <a:ext cx="7772400" cy="1470025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Будем делать аппликацию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ватных дисков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4354" y="1454994"/>
            <a:ext cx="6400800" cy="17526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«Подснежники»</a:t>
            </a:r>
            <a:endParaRPr lang="ru-RU" sz="6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5195" y="5999163"/>
            <a:ext cx="1285875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 descr="D:\танина работа\фото поделок\МК подснежник из ватных дисков\20160326_112809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2818832" y="2964574"/>
            <a:ext cx="4233817" cy="31757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12866989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D:\танина работа\фото поделок\МК подснежник из ватных дисков\20160326_112809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 rot="5400000">
            <a:off x="1489345" y="-401115"/>
            <a:ext cx="6525345" cy="7992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="" xmlns:a14="http://schemas.microsoft.com/office/drawing/2010/main"/>
            </a:ext>
          </a:extLst>
        </p:spPr>
      </p:pic>
    </p:spTree>
    <p:extLst>
      <p:ext uri="{BB962C8B-B14F-4D97-AF65-F5344CB8AC3E}">
        <p14:creationId xmlns="" xmlns:p14="http://schemas.microsoft.com/office/powerpoint/2010/main" val="29306531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9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Тема9</Template>
  <TotalTime>250</TotalTime>
  <Words>236</Words>
  <Application>Microsoft Office PowerPoint</Application>
  <PresentationFormat>Экран (4:3)</PresentationFormat>
  <Paragraphs>47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Тема9</vt:lpstr>
      <vt:lpstr>1_Diseño predeterminado</vt:lpstr>
      <vt:lpstr>4 класс</vt:lpstr>
      <vt:lpstr>Отгадайте загадку</vt:lpstr>
      <vt:lpstr>Отгадайте загадку</vt:lpstr>
      <vt:lpstr>Легенда о подснежнике</vt:lpstr>
      <vt:lpstr>Подснежник.</vt:lpstr>
      <vt:lpstr>Слайд 6</vt:lpstr>
      <vt:lpstr>Слайд 7</vt:lpstr>
      <vt:lpstr>Будем делать аппликацию  из ватных дисков</vt:lpstr>
      <vt:lpstr>Слайд 9</vt:lpstr>
      <vt:lpstr>Слайд 10</vt:lpstr>
      <vt:lpstr>Слайд 11</vt:lpstr>
      <vt:lpstr>Подснежники</vt:lpstr>
      <vt:lpstr>Слайд 13</vt:lpstr>
      <vt:lpstr>Взять картон синего цвета</vt:lpstr>
      <vt:lpstr>К ватному диску приложить шаблон вырезать по краю шаблона цветок </vt:lpstr>
      <vt:lpstr>Из ватных дисков вырезать  3 цветка</vt:lpstr>
      <vt:lpstr>Нарезать из зелёной бумаги полоски для листьев</vt:lpstr>
      <vt:lpstr>Отрезать от листа зеленой бумаги три полоски для стебля</vt:lpstr>
      <vt:lpstr>Приклеить стебли</vt:lpstr>
      <vt:lpstr>Приклеить листья</vt:lpstr>
      <vt:lpstr>Приклеить цветки из ватных дисков</vt:lpstr>
      <vt:lpstr>Приклеить сугробы </vt:lpstr>
      <vt:lpstr>Найдите ошибку</vt:lpstr>
      <vt:lpstr>Слайд 24</vt:lpstr>
      <vt:lpstr>Домашнее задание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Отгадайте загадку</dc:title>
  <dc:creator>User</dc:creator>
  <cp:lastModifiedBy>Admin</cp:lastModifiedBy>
  <cp:revision>22</cp:revision>
  <dcterms:created xsi:type="dcterms:W3CDTF">2017-04-20T15:39:48Z</dcterms:created>
  <dcterms:modified xsi:type="dcterms:W3CDTF">2020-08-29T15:16:04Z</dcterms:modified>
</cp:coreProperties>
</file>