
<file path=[Content_Types].xml><?xml version="1.0" encoding="utf-8"?>
<Types xmlns="http://schemas.openxmlformats.org/package/2006/content-types">
  <Default ContentType="application/xml" Extension="xml"/>
  <Default ContentType="image/jpeg" Extension="jpg"/>
  <Default ContentType="application/vnd.openxmlformats-package.relationships+xml" Extension="rels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Master+xml" PartName="/ppt/notesMasters/notesMaster1.xml"/>
  <Override ContentType="application/vnd.openxmlformats-officedocument.presentationml.slide+xml" PartName="/ppt/slides/slide1.xml"/>
  <Override ContentType="application/vnd.openxmlformats-officedocument.presentationml.slide+xml" PartName="/ppt/slides/slide4.xml"/>
  <Override ContentType="application/vnd.openxmlformats-officedocument.presentationml.slide+xml" PartName="/ppt/slides/slide6.xml"/>
  <Override ContentType="application/vnd.openxmlformats-officedocument.presentationml.slide+xml" PartName="/ppt/slides/slide2.xml"/>
  <Override ContentType="application/vnd.openxmlformats-officedocument.presentationml.slide+xml" PartName="/ppt/slides/slide5.xml"/>
  <Override ContentType="application/vnd.openxmlformats-officedocument.presentationml.slide+xml" PartName="/ppt/slides/slide3.xml"/>
  <Override ContentType="application/vnd.openxmlformats-officedocument.presentationml.slide+xml" PartName="/ppt/slides/slide7.xml"/>
  <Override ContentType="application/vnd.openxmlformats-officedocument.theme+xml" PartName="/ppt/theme/theme2.xml"/>
  <Override ContentType="application/vnd.openxmlformats-officedocument.theme+xml" PartName="/ppt/theme/theme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6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" Type="http://schemas.openxmlformats.org/officeDocument/2006/relationships/presProps" Target="presProps.xml"/><Relationship Id="rId10" Type="http://schemas.openxmlformats.org/officeDocument/2006/relationships/slide" Target="slides/slide6.xml"/><Relationship Id="rId5" Type="http://schemas.openxmlformats.org/officeDocument/2006/relationships/slide" Target="slides/slide1.xml"/><Relationship Id="rId8" Type="http://schemas.openxmlformats.org/officeDocument/2006/relationships/slide" Target="slides/slide4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3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7" Type="http://schemas.openxmlformats.org/officeDocument/2006/relationships/slide" Target="slides/slide3.xml"/><Relationship Id="rId1" Type="http://schemas.openxmlformats.org/officeDocument/2006/relationships/theme" Target="theme/them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rtl="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rtl="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rtl="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Shape 13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Shape 14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Shape 16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итульный слайд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/>
          <p:nvPr/>
        </p:nvSpPr>
        <p:spPr>
          <a:xfrm rot="10800000">
            <a:off x="5058905" y="-100"/>
            <a:ext cx="4085100" cy="27369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/>
          <p:nvPr/>
        </p:nvSpPr>
        <p:spPr>
          <a:xfrm>
            <a:off x="20327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Shape 14"/>
          <p:cNvGrpSpPr/>
          <p:nvPr/>
        </p:nvGrpSpPr>
        <p:grpSpPr>
          <a:xfrm>
            <a:off x="255200" y="790"/>
            <a:ext cx="2250363" cy="1392365"/>
            <a:chOff x="255200" y="592"/>
            <a:chExt cx="2250363" cy="1044300"/>
          </a:xfrm>
        </p:grpSpPr>
        <p:sp>
          <p:nvSpPr>
            <p:cNvPr id="15" name="Shape 15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Shape 18"/>
          <p:cNvGrpSpPr/>
          <p:nvPr/>
        </p:nvGrpSpPr>
        <p:grpSpPr>
          <a:xfrm>
            <a:off x="905395" y="790"/>
            <a:ext cx="2250363" cy="1392365"/>
            <a:chOff x="905395" y="592"/>
            <a:chExt cx="2250363" cy="1044300"/>
          </a:xfrm>
        </p:grpSpPr>
        <p:sp>
          <p:nvSpPr>
            <p:cNvPr id="19" name="Shape 19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>
            <a:off x="7057468" y="6784"/>
            <a:ext cx="1851282" cy="1002839"/>
            <a:chOff x="6917201" y="0"/>
            <a:chExt cx="2227777" cy="863400"/>
          </a:xfrm>
        </p:grpSpPr>
        <p:sp>
          <p:nvSpPr>
            <p:cNvPr id="23" name="Shape 2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Shape 26"/>
          <p:cNvGrpSpPr/>
          <p:nvPr/>
        </p:nvGrpSpPr>
        <p:grpSpPr>
          <a:xfrm>
            <a:off x="6553032" y="5623802"/>
            <a:ext cx="2389068" cy="1234317"/>
            <a:chOff x="6917201" y="0"/>
            <a:chExt cx="2227777" cy="863400"/>
          </a:xfrm>
        </p:grpSpPr>
        <p:sp>
          <p:nvSpPr>
            <p:cNvPr id="27" name="Shape 27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Shape 30"/>
          <p:cNvGrpSpPr/>
          <p:nvPr/>
        </p:nvGrpSpPr>
        <p:grpSpPr>
          <a:xfrm>
            <a:off x="199149" y="5407536"/>
            <a:ext cx="2795414" cy="1444382"/>
            <a:chOff x="6917201" y="0"/>
            <a:chExt cx="2227777" cy="863400"/>
          </a:xfrm>
        </p:grpSpPr>
        <p:sp>
          <p:nvSpPr>
            <p:cNvPr id="31" name="Shape 3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Shape 34"/>
          <p:cNvSpPr txBox="1"/>
          <p:nvPr>
            <p:ph type="ctrTitle"/>
          </p:nvPr>
        </p:nvSpPr>
        <p:spPr>
          <a:xfrm>
            <a:off x="1858703" y="2430444"/>
            <a:ext cx="5361300" cy="193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Shape 35"/>
          <p:cNvSpPr txBox="1"/>
          <p:nvPr>
            <p:ph idx="1" type="subTitle"/>
          </p:nvPr>
        </p:nvSpPr>
        <p:spPr>
          <a:xfrm>
            <a:off x="1858700" y="4550878"/>
            <a:ext cx="5361300" cy="696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Число-заголовок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 flipH="1">
            <a:off x="5569200" y="3778767"/>
            <a:ext cx="35748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Shape 111"/>
          <p:cNvGrpSpPr/>
          <p:nvPr/>
        </p:nvGrpSpPr>
        <p:grpSpPr>
          <a:xfrm>
            <a:off x="5959222" y="5492768"/>
            <a:ext cx="2520952" cy="1365553"/>
            <a:chOff x="6917201" y="0"/>
            <a:chExt cx="2227777" cy="863400"/>
          </a:xfrm>
        </p:grpSpPr>
        <p:sp>
          <p:nvSpPr>
            <p:cNvPr id="112" name="Shape 11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Shape 115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116" name="Shape 11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Shape 119"/>
          <p:cNvSpPr txBox="1"/>
          <p:nvPr>
            <p:ph type="title"/>
          </p:nvPr>
        </p:nvSpPr>
        <p:spPr>
          <a:xfrm>
            <a:off x="1385850" y="1845133"/>
            <a:ext cx="6372300" cy="18396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x="1385850" y="3818467"/>
            <a:ext cx="6372300" cy="85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Чистый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Название раздела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 flipH="1">
            <a:off x="4757100" y="3079200"/>
            <a:ext cx="43869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Shape 39"/>
          <p:cNvGrpSpPr/>
          <p:nvPr/>
        </p:nvGrpSpPr>
        <p:grpSpPr>
          <a:xfrm>
            <a:off x="5594191" y="5281486"/>
            <a:ext cx="2910145" cy="1576482"/>
            <a:chOff x="6917201" y="0"/>
            <a:chExt cx="2227777" cy="863400"/>
          </a:xfrm>
        </p:grpSpPr>
        <p:sp>
          <p:nvSpPr>
            <p:cNvPr id="40" name="Shape 4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Shape 43"/>
          <p:cNvGrpSpPr/>
          <p:nvPr/>
        </p:nvGrpSpPr>
        <p:grpSpPr>
          <a:xfrm>
            <a:off x="199149" y="3"/>
            <a:ext cx="2795414" cy="1444382"/>
            <a:chOff x="6917201" y="0"/>
            <a:chExt cx="2227777" cy="863400"/>
          </a:xfrm>
        </p:grpSpPr>
        <p:sp>
          <p:nvSpPr>
            <p:cNvPr id="44" name="Shape 44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Shape 47"/>
          <p:cNvSpPr txBox="1"/>
          <p:nvPr>
            <p:ph type="title"/>
          </p:nvPr>
        </p:nvSpPr>
        <p:spPr>
          <a:xfrm>
            <a:off x="1888684" y="2328133"/>
            <a:ext cx="5377500" cy="21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текст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Shape 51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Shape 53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Shape 54"/>
          <p:cNvSpPr txBox="1"/>
          <p:nvPr>
            <p:ph idx="1" type="body"/>
          </p:nvPr>
        </p:nvSpPr>
        <p:spPr>
          <a:xfrm>
            <a:off x="819150" y="2654300"/>
            <a:ext cx="75057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и два столбца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Shape 58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819150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Shape 62"/>
          <p:cNvSpPr txBox="1"/>
          <p:nvPr>
            <p:ph idx="2" type="body"/>
          </p:nvPr>
        </p:nvSpPr>
        <p:spPr>
          <a:xfrm>
            <a:off x="4638675" y="2654300"/>
            <a:ext cx="3686100" cy="3264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Shape 63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Только заголовок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Shape 67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Shape 68"/>
          <p:cNvSpPr txBox="1"/>
          <p:nvPr>
            <p:ph type="title"/>
          </p:nvPr>
        </p:nvSpPr>
        <p:spPr>
          <a:xfrm>
            <a:off x="819150" y="1127467"/>
            <a:ext cx="7505700" cy="1272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Shape 69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дин столбец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 txBox="1"/>
          <p:nvPr>
            <p:ph type="title"/>
          </p:nvPr>
        </p:nvSpPr>
        <p:spPr>
          <a:xfrm>
            <a:off x="819150" y="1127467"/>
            <a:ext cx="3709200" cy="184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830700" y="3092067"/>
            <a:ext cx="3709200" cy="2826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Основная мысль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/>
        </p:nvSpPr>
        <p:spPr>
          <a:xfrm>
            <a:off x="0" y="3764192"/>
            <a:ext cx="7369200" cy="30891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/>
          <p:nvPr/>
        </p:nvSpPr>
        <p:spPr>
          <a:xfrm flipH="1">
            <a:off x="3583210" y="2072150"/>
            <a:ext cx="5560500" cy="47859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Shape 80"/>
          <p:cNvGrpSpPr/>
          <p:nvPr/>
        </p:nvGrpSpPr>
        <p:grpSpPr>
          <a:xfrm>
            <a:off x="255991" y="-11"/>
            <a:ext cx="2251347" cy="1391229"/>
            <a:chOff x="3961956" y="4383950"/>
            <a:chExt cx="1160548" cy="548700"/>
          </a:xfrm>
        </p:grpSpPr>
        <p:sp>
          <p:nvSpPr>
            <p:cNvPr id="81" name="Shape 81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Shape 84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Shape 85"/>
          <p:cNvGrpSpPr/>
          <p:nvPr/>
        </p:nvGrpSpPr>
        <p:grpSpPr>
          <a:xfrm>
            <a:off x="34934" y="6029501"/>
            <a:ext cx="1593306" cy="822734"/>
            <a:chOff x="6917201" y="0"/>
            <a:chExt cx="2227777" cy="863400"/>
          </a:xfrm>
        </p:grpSpPr>
        <p:sp>
          <p:nvSpPr>
            <p:cNvPr id="86" name="Shape 86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Shape 89"/>
          <p:cNvGrpSpPr/>
          <p:nvPr/>
        </p:nvGrpSpPr>
        <p:grpSpPr>
          <a:xfrm>
            <a:off x="5886353" y="1657"/>
            <a:ext cx="3257455" cy="1681990"/>
            <a:chOff x="6917201" y="0"/>
            <a:chExt cx="2227777" cy="863400"/>
          </a:xfrm>
        </p:grpSpPr>
        <p:sp>
          <p:nvSpPr>
            <p:cNvPr id="90" name="Shape 90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Shape 93"/>
          <p:cNvSpPr txBox="1"/>
          <p:nvPr>
            <p:ph type="title"/>
          </p:nvPr>
        </p:nvSpPr>
        <p:spPr>
          <a:xfrm>
            <a:off x="1393929" y="1734861"/>
            <a:ext cx="6366900" cy="338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Заголовок раздела и описание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 txBox="1"/>
          <p:nvPr>
            <p:ph type="title"/>
          </p:nvPr>
        </p:nvSpPr>
        <p:spPr>
          <a:xfrm>
            <a:off x="819150" y="1127467"/>
            <a:ext cx="6424200" cy="939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Shape 100"/>
          <p:cNvSpPr txBox="1"/>
          <p:nvPr>
            <p:ph idx="1" type="subTitle"/>
          </p:nvPr>
        </p:nvSpPr>
        <p:spPr>
          <a:xfrm>
            <a:off x="819150" y="2067600"/>
            <a:ext cx="5859900" cy="52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2" type="body"/>
          </p:nvPr>
        </p:nvSpPr>
        <p:spPr>
          <a:xfrm>
            <a:off x="819150" y="3289400"/>
            <a:ext cx="5859900" cy="2793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rtl="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rtl="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rtl="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rtl="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Shape 102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Подпись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/>
        </p:nvSpPr>
        <p:spPr>
          <a:xfrm>
            <a:off x="31" y="3766000"/>
            <a:ext cx="7370400" cy="30921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Shape 105"/>
          <p:cNvSpPr/>
          <p:nvPr/>
        </p:nvSpPr>
        <p:spPr>
          <a:xfrm flipH="1">
            <a:off x="3582600" y="2067600"/>
            <a:ext cx="55614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Shape 106"/>
          <p:cNvSpPr/>
          <p:nvPr/>
        </p:nvSpPr>
        <p:spPr>
          <a:xfrm>
            <a:off x="203225" y="275000"/>
            <a:ext cx="8737500" cy="63081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328025" y="5551333"/>
            <a:ext cx="7415100" cy="806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Shape 10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buNone/>
              <a:defRPr/>
            </a:lvl1pPr>
            <a:lvl2pPr lvl="1" rtl="0">
              <a:spcBef>
                <a:spcPts val="0"/>
              </a:spcBef>
              <a:buNone/>
              <a:defRPr/>
            </a:lvl2pPr>
            <a:lvl3pPr lvl="2" rtl="0">
              <a:spcBef>
                <a:spcPts val="0"/>
              </a:spcBef>
              <a:buNone/>
              <a:defRPr/>
            </a:lvl3pPr>
            <a:lvl4pPr lvl="3" rtl="0">
              <a:spcBef>
                <a:spcPts val="0"/>
              </a:spcBef>
              <a:buNone/>
              <a:defRPr/>
            </a:lvl4pPr>
            <a:lvl5pPr lvl="4" rtl="0">
              <a:spcBef>
                <a:spcPts val="0"/>
              </a:spcBef>
              <a:buNone/>
              <a:defRPr/>
            </a:lvl5pPr>
            <a:lvl6pPr lvl="5" rtl="0">
              <a:spcBef>
                <a:spcPts val="0"/>
              </a:spcBef>
              <a:buNone/>
              <a:defRPr/>
            </a:lvl6pPr>
            <a:lvl7pPr lvl="6" rtl="0">
              <a:spcBef>
                <a:spcPts val="0"/>
              </a:spcBef>
              <a:buNone/>
              <a:defRPr/>
            </a:lvl7pPr>
            <a:lvl8pPr lvl="7" rtl="0">
              <a:spcBef>
                <a:spcPts val="0"/>
              </a:spcBef>
              <a:buNone/>
              <a:defRPr/>
            </a:lvl8pPr>
            <a:lvl9pPr lvl="8" rtl="0">
              <a:spcBef>
                <a:spcPts val="0"/>
              </a:spcBef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" Type="http://schemas.openxmlformats.org/officeDocument/2006/relationships/slideLayout" Target="../slideLayouts/slideLayout2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7" Type="http://schemas.openxmlformats.org/officeDocument/2006/relationships/slideLayout" Target="../slideLayouts/slideLayout7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536633"/>
            <a:ext cx="8520600" cy="452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390734" y="605822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rtl="0" algn="r">
              <a:spcBef>
                <a:spcPts val="0"/>
              </a:spcBef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5.xml"/><Relationship Id="rId5" Type="http://schemas.openxmlformats.org/officeDocument/2006/relationships/image" Target="../media/image4.jpg"/><Relationship Id="rId4" Type="http://schemas.openxmlformats.org/officeDocument/2006/relationships/image" Target="../media/image3.jpg"/><Relationship Id="rId3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type="title"/>
          </p:nvPr>
        </p:nvSpPr>
        <p:spPr>
          <a:xfrm>
            <a:off x="457200" y="274638"/>
            <a:ext cx="8229600" cy="581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Times New Roman"/>
              <a:buNone/>
            </a:pPr>
            <a:r>
              <a:rPr b="1" lang="ru-RU" sz="6600">
                <a:latin typeface="Times New Roman"/>
                <a:ea typeface="Times New Roman"/>
                <a:cs typeface="Times New Roman"/>
                <a:sym typeface="Times New Roman"/>
              </a:rPr>
              <a:t>Окружающий мир</a:t>
            </a:r>
            <a:endParaRPr b="1" sz="6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/>
          <p:nvPr>
            <p:ph type="title"/>
          </p:nvPr>
        </p:nvSpPr>
        <p:spPr>
          <a:xfrm>
            <a:off x="395536" y="274638"/>
            <a:ext cx="8291400" cy="658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Times New Roman"/>
              <a:buNone/>
            </a:pPr>
            <a: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  <a:t>Разносторонний человек.</a:t>
            </a:r>
            <a:b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  <a:t>Умел он строить, плавать, править.</a:t>
            </a:r>
            <a:b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  <a:t>Останется в истории навек,</a:t>
            </a:r>
            <a:b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  <a:t>Сумел Россию он прославить. </a:t>
            </a:r>
            <a:br>
              <a:rPr b="1" lang="ru-RU" sz="4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(Алёнкина Е. А.)</a:t>
            </a:r>
            <a:br>
              <a:rPr lang="ru-RU"/>
            </a:b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type="title"/>
          </p:nvPr>
        </p:nvSpPr>
        <p:spPr>
          <a:xfrm>
            <a:off x="457200" y="274638"/>
            <a:ext cx="8229600" cy="61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Calibri"/>
              <a:buNone/>
            </a:pPr>
            <a:r>
              <a:rPr b="1" lang="ru-RU" sz="4800"/>
              <a:t>То академик, то герой,</a:t>
            </a:r>
            <a:br>
              <a:rPr b="1" lang="ru-RU" sz="4800"/>
            </a:br>
            <a:r>
              <a:rPr b="1" lang="ru-RU" sz="4800"/>
              <a:t>То мореплаватель, то плотник,</a:t>
            </a:r>
            <a:br>
              <a:rPr b="1" lang="ru-RU" sz="4800"/>
            </a:br>
            <a:r>
              <a:rPr b="1" lang="ru-RU" sz="4800"/>
              <a:t>Он всеобъемлющей душой</a:t>
            </a:r>
            <a:br>
              <a:rPr b="1" lang="ru-RU" sz="4800"/>
            </a:br>
            <a:r>
              <a:rPr b="1" lang="ru-RU" sz="4800"/>
              <a:t>На троне вечный был работник.</a:t>
            </a:r>
            <a:br>
              <a:rPr b="1" lang="ru-RU" sz="4800"/>
            </a:br>
            <a:r>
              <a:rPr b="1" lang="ru-RU" sz="4800"/>
              <a:t>А.С.Пушкин</a:t>
            </a:r>
            <a:endParaRPr b="1" sz="4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0" y="5373216"/>
            <a:ext cx="8229600" cy="148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b="1" lang="ru-RU" sz="3200">
                <a:latin typeface="Times New Roman"/>
                <a:ea typeface="Times New Roman"/>
                <a:cs typeface="Times New Roman"/>
                <a:sym typeface="Times New Roman"/>
              </a:rPr>
              <a:t>ПЕТР I ВЕЛИКИЙ </a:t>
            </a:r>
            <a:br>
              <a:rPr b="1" lang="ru-RU" sz="3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b="1" lang="ru-RU" sz="3200">
                <a:latin typeface="Times New Roman"/>
                <a:ea typeface="Times New Roman"/>
                <a:cs typeface="Times New Roman"/>
                <a:sym typeface="Times New Roman"/>
              </a:rPr>
              <a:t>9 июня 1672 г - 8 февраля 1725 г. </a:t>
            </a:r>
            <a:endParaRPr b="1" sz="3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петр.jpg" id="144" name="Shape 1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9712" y="0"/>
            <a:ext cx="5157970" cy="5517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x="513000" y="568225"/>
            <a:ext cx="8229600" cy="59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b="1" lang="ru-RU">
                <a:latin typeface="Times New Roman"/>
                <a:ea typeface="Times New Roman"/>
                <a:cs typeface="Times New Roman"/>
                <a:sym typeface="Times New Roman"/>
              </a:rPr>
              <a:t>Работа в группах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14.1.jpg" id="150" name="Shape 1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400" y="315775"/>
            <a:ext cx="3919902" cy="282031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zov-fleet-1.jpg" id="151" name="Shape 1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5602" y="3733657"/>
            <a:ext cx="5988274" cy="2820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 (1).jpg" id="152" name="Shape 1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807302" y="315785"/>
            <a:ext cx="3935298" cy="2820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x="457200" y="274638"/>
            <a:ext cx="8229600" cy="61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Noto Sans Symbols"/>
              <a:buChar char="✓"/>
            </a:pPr>
            <a: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  <a:t>Какие события произошли в царствование царя Алексея Михайловича? </a:t>
            </a:r>
            <a:b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  <a:t>Как Петр 1 продолжил дела отца? </a:t>
            </a:r>
            <a:b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  <a:t>Что сделал Петр 1  для развития образования и науки? </a:t>
            </a:r>
            <a:b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3959">
                <a:latin typeface="Times New Roman"/>
                <a:ea typeface="Times New Roman"/>
                <a:cs typeface="Times New Roman"/>
                <a:sym typeface="Times New Roman"/>
              </a:rPr>
              <a:t>Для чего император строил заводы и дороги?</a:t>
            </a:r>
            <a:endParaRPr sz="3959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819150" y="1127494"/>
            <a:ext cx="7505700" cy="4203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