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7" r:id="rId2"/>
    <p:sldId id="298" r:id="rId3"/>
    <p:sldId id="259" r:id="rId4"/>
    <p:sldId id="284" r:id="rId5"/>
    <p:sldId id="278" r:id="rId6"/>
    <p:sldId id="288" r:id="rId7"/>
    <p:sldId id="262" r:id="rId8"/>
    <p:sldId id="263" r:id="rId9"/>
    <p:sldId id="285" r:id="rId10"/>
    <p:sldId id="299" r:id="rId11"/>
    <p:sldId id="300" r:id="rId12"/>
    <p:sldId id="301" r:id="rId13"/>
    <p:sldId id="276" r:id="rId14"/>
    <p:sldId id="302" r:id="rId15"/>
    <p:sldId id="303" r:id="rId16"/>
    <p:sldId id="304" r:id="rId17"/>
    <p:sldId id="267" r:id="rId18"/>
    <p:sldId id="305" r:id="rId19"/>
    <p:sldId id="306" r:id="rId20"/>
    <p:sldId id="266" r:id="rId21"/>
    <p:sldId id="258" r:id="rId22"/>
    <p:sldId id="307" r:id="rId23"/>
    <p:sldId id="292" r:id="rId2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20000"/>
    <a:srgbClr val="008000"/>
    <a:srgbClr val="FF9999"/>
    <a:srgbClr val="FF0000"/>
    <a:srgbClr val="0033CC"/>
    <a:srgbClr val="FFCC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0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18" Type="http://schemas.openxmlformats.org/officeDocument/2006/relationships/image" Target="../media/image18.wmf"/><Relationship Id="rId26" Type="http://schemas.openxmlformats.org/officeDocument/2006/relationships/image" Target="../media/image26.wmf"/><Relationship Id="rId3" Type="http://schemas.openxmlformats.org/officeDocument/2006/relationships/image" Target="../media/image3.wmf"/><Relationship Id="rId21" Type="http://schemas.openxmlformats.org/officeDocument/2006/relationships/image" Target="../media/image21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17" Type="http://schemas.openxmlformats.org/officeDocument/2006/relationships/image" Target="../media/image17.wmf"/><Relationship Id="rId25" Type="http://schemas.openxmlformats.org/officeDocument/2006/relationships/image" Target="../media/image25.wmf"/><Relationship Id="rId33" Type="http://schemas.openxmlformats.org/officeDocument/2006/relationships/image" Target="../media/image33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20" Type="http://schemas.openxmlformats.org/officeDocument/2006/relationships/image" Target="../media/image20.wmf"/><Relationship Id="rId29" Type="http://schemas.openxmlformats.org/officeDocument/2006/relationships/image" Target="../media/image29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24" Type="http://schemas.openxmlformats.org/officeDocument/2006/relationships/image" Target="../media/image24.wmf"/><Relationship Id="rId32" Type="http://schemas.openxmlformats.org/officeDocument/2006/relationships/image" Target="../media/image32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23" Type="http://schemas.openxmlformats.org/officeDocument/2006/relationships/image" Target="../media/image23.wmf"/><Relationship Id="rId28" Type="http://schemas.openxmlformats.org/officeDocument/2006/relationships/image" Target="../media/image28.wmf"/><Relationship Id="rId10" Type="http://schemas.openxmlformats.org/officeDocument/2006/relationships/image" Target="../media/image10.wmf"/><Relationship Id="rId19" Type="http://schemas.openxmlformats.org/officeDocument/2006/relationships/image" Target="../media/image19.wmf"/><Relationship Id="rId31" Type="http://schemas.openxmlformats.org/officeDocument/2006/relationships/image" Target="../media/image31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Relationship Id="rId22" Type="http://schemas.openxmlformats.org/officeDocument/2006/relationships/image" Target="../media/image22.wmf"/><Relationship Id="rId27" Type="http://schemas.openxmlformats.org/officeDocument/2006/relationships/image" Target="../media/image27.wmf"/><Relationship Id="rId30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05DDACB-1560-4E2B-9BBD-A580DB80F07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9E5A40C-180C-436E-8322-819FD64D6F88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34FB59A9-6DCC-4A0A-A360-AD71EA331A7E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527D6184-A2A7-419D-8E88-B192C66444F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9617D348-A5D6-4061-A846-C0BCA46EFA8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939404D9-DB9D-4F36-9631-81C8F9E2C2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03B8FF7-F769-4C67-99AC-CC7EB70A91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>
            <a:extLst>
              <a:ext uri="{FF2B5EF4-FFF2-40B4-BE49-F238E27FC236}">
                <a16:creationId xmlns:a16="http://schemas.microsoft.com/office/drawing/2014/main" id="{D51F96C6-452D-4EC5-A714-359BE8CA69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Заметки 2">
            <a:extLst>
              <a:ext uri="{FF2B5EF4-FFF2-40B4-BE49-F238E27FC236}">
                <a16:creationId xmlns:a16="http://schemas.microsoft.com/office/drawing/2014/main" id="{8C07B1AD-5B19-4E92-BB49-4BE283D27F1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ru-RU" altLang="ru-RU"/>
          </a:p>
        </p:txBody>
      </p:sp>
      <p:sp>
        <p:nvSpPr>
          <p:cNvPr id="5124" name="Номер слайда 3">
            <a:extLst>
              <a:ext uri="{FF2B5EF4-FFF2-40B4-BE49-F238E27FC236}">
                <a16:creationId xmlns:a16="http://schemas.microsoft.com/office/drawing/2014/main" id="{ACBDA435-6DBD-41FB-86DF-4B80A87A83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F5B4FEE-D8A7-42DF-ADF9-C84ECFEAA706}" type="slidenum">
              <a:rPr lang="ru-RU" altLang="ru-RU"/>
              <a:pPr/>
              <a:t>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A427F3CD-23B1-4EB0-B891-5D697EF910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FC5BFCD-7BBD-404C-B443-73B32A488D06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A29CBBC0-E902-4F4B-A548-4BC869A2E04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AB12599D-F6FE-463D-BD1C-7F2D9A77B0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ru-RU" altLang="ru-RU"/>
              <a:t>Математика 6 класс. Н.Я.Виленкин.    № 1017.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3A45B038-19DF-49C0-9DDE-75D6D0DD407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67BF825-7B07-4411-BE82-E99F706AF143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9C678814-8EF4-4CCA-AED0-A88F30F57824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F3EA1698-00B9-4B8D-9457-36FB004DFD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ru-RU" altLang="ru-RU"/>
              <a:t>Математика 6 класс. Н.Я.Виленкин.    № 977 (1).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A17B625B-AADC-407A-B42C-5BD55E5927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3428095-4726-41FD-A43E-D5D7E88B69BF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A8D2BDD2-7ACF-4411-8A0B-81D17B0D865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EF2075EC-3D09-4586-8C61-8BDDE8B21E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ru-RU" altLang="ru-RU"/>
              <a:t>Математика 6 класс. Н.Я.Виленкин.    № 977 (1).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010AA768-542E-41DE-918D-BD1589EA5F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0BD02FC-B2D8-49E9-95E9-B155132DE7B5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0364B5A5-3BBF-48E7-B5D6-787DC3F32E8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9E59EC16-74B3-4D0A-8219-9FBA5ACD119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ru-RU" altLang="ru-RU"/>
              <a:t>Математика 6 класс. Н.Я.Виленкин.    № 977 (1).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DC335051-FF99-4A41-A5CF-4CD23291B7F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FD095A9-46CB-447B-812A-E9B202AECDC4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83436685-68C3-42C7-963F-B38BEBB105A3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827C9544-EEC0-4191-9E1B-A1DF9CE8BD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ru-RU" altLang="ru-RU"/>
              <a:t>Математика 6 класс. Н.Я.Виленкин.    № 954. Сделайте клик по кнопке «Схема» 3 раза.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2AA83DB6-D8D4-4532-8141-797D8AFD3A9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1731A4B-9309-47EC-8269-65C37E80D2B9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B19DD10F-B125-438C-9925-489A892268C8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07FB7319-979D-46ED-9B73-251414A576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r>
              <a:rPr lang="ru-RU" altLang="ru-RU"/>
              <a:t>Н.Я. Виленкин.  Математика 6 класс. № 1043. </a:t>
            </a:r>
            <a:endParaRPr lang="ru-RU" altLang="ru-RU" b="1"/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E8FCFC1-1B79-4941-9D0A-686847CA841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72AB45A-67D0-4AF2-814C-885A581EDD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9AB8FDF-2420-4AB1-81A1-16F5B1EBD2F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7914F-70FC-44B5-9613-32F9B0478B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51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8EE6D25-E6DC-4A84-B646-0C002AB417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3FF948A-E539-4831-854F-54EE255C2B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C7A4BC-611A-46FC-A8CA-46287B83D3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84530-FE8E-4FAB-947E-29A55AA12A4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520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FA147C0-D5D5-454D-A565-E03347035B3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8761A6A-61E9-400C-9610-C36F18704F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03D644D-C1A2-4FD2-9E19-915DB6FDD3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C32F6-CD2A-4AF1-8E63-B61EC37D49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6001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CCD22F5-F254-4597-B457-7CF55FA6B8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E638639-A792-4786-BCC4-7247CD2FAA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5D106BB-AD1D-460C-B6DD-01A675F088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7D502-F7B0-4C40-939C-0EE4A46B61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054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7E03B6A-0ED9-44C8-8D44-855CB93993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6B5CADC-F31C-42D5-95AE-78D8DE52B8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0E929FC-F320-4556-9BFF-E524C2CA53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1ADA5-9F38-45FF-957F-C0FD2E48E3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1343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4FD82C2-1AE5-4F6D-86CC-2ABF2965C0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DC5B64-5B8F-4941-9DC2-0CB7598E78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B4F6D0-CDFD-466B-AD31-9AFDD84D6A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53B10-9C94-4801-9F05-1A1F54B41C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0242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EDA5148-AB9F-4531-B194-4B7AF9EFCC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2E9B263-B92C-4775-BBB6-D18EFE1633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3FD7D7D-ADEC-43A3-9123-350191835A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3ADC9-7EDB-4BF2-81D7-999AC2F083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4563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C921430-89D7-4DFA-A373-3623FCFABA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1A0783C-1667-430A-819A-4C0BAC9950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DE3DD6F-B817-427A-8E17-BB13F92BF3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0C042D-C65A-4123-B9F0-3F480A4677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107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CF20F76-CF1E-491B-AC8D-81C70B1773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2E47E68-91EC-4A2F-BB9D-8D4F2FCBF44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A8979B3-EAC9-4B00-8C6F-2996080CCD0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BAB90-ECEB-4024-A8EA-1C66E1D4C37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9058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49F593-3A1E-485E-B243-5361617392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7021C8-E22D-4730-8C04-C5B4049DBD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F5EDD8-9212-4E0B-BDD6-15E3A946EDB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70956-8B33-4753-A005-0166596A8DD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6732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34EA51-3ACF-43F4-8448-716F1C594A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C982CBF-8B52-4E1F-A48A-D8AF5B7C7F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7511C4-16D8-4F45-9E1B-A8BCD3AE47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F1BD7-BC98-40A7-8F87-E7C06F1B15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74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FE0A9A7-A384-452C-9316-79D225E71C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02175D2-C46F-4DD1-BB16-8ED3BAA702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D884AB7-5111-42FD-9946-7DEEF389D31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9590E26-F849-480E-B8E1-4EF7CFE4289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885324D-17F0-4A8B-B5A7-FB3094A8A53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B0CA2DAE-A195-40AE-851A-CDB52F7592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26" Type="http://schemas.openxmlformats.org/officeDocument/2006/relationships/image" Target="../media/image12.wmf"/><Relationship Id="rId39" Type="http://schemas.openxmlformats.org/officeDocument/2006/relationships/oleObject" Target="../embeddings/oleObject19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6.wmf"/><Relationship Id="rId42" Type="http://schemas.openxmlformats.org/officeDocument/2006/relationships/image" Target="../media/image20.wmf"/><Relationship Id="rId47" Type="http://schemas.openxmlformats.org/officeDocument/2006/relationships/oleObject" Target="../embeddings/oleObject23.bin"/><Relationship Id="rId50" Type="http://schemas.openxmlformats.org/officeDocument/2006/relationships/image" Target="../media/image24.wmf"/><Relationship Id="rId55" Type="http://schemas.openxmlformats.org/officeDocument/2006/relationships/oleObject" Target="../embeddings/oleObject27.bin"/><Relationship Id="rId63" Type="http://schemas.openxmlformats.org/officeDocument/2006/relationships/oleObject" Target="../embeddings/oleObject31.bin"/><Relationship Id="rId68" Type="http://schemas.openxmlformats.org/officeDocument/2006/relationships/image" Target="../media/image33.wmf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wmf"/><Relationship Id="rId32" Type="http://schemas.openxmlformats.org/officeDocument/2006/relationships/image" Target="../media/image15.wmf"/><Relationship Id="rId37" Type="http://schemas.openxmlformats.org/officeDocument/2006/relationships/oleObject" Target="../embeddings/oleObject18.bin"/><Relationship Id="rId40" Type="http://schemas.openxmlformats.org/officeDocument/2006/relationships/image" Target="../media/image19.wmf"/><Relationship Id="rId45" Type="http://schemas.openxmlformats.org/officeDocument/2006/relationships/oleObject" Target="../embeddings/oleObject22.bin"/><Relationship Id="rId53" Type="http://schemas.openxmlformats.org/officeDocument/2006/relationships/oleObject" Target="../embeddings/oleObject26.bin"/><Relationship Id="rId58" Type="http://schemas.openxmlformats.org/officeDocument/2006/relationships/image" Target="../media/image28.wmf"/><Relationship Id="rId66" Type="http://schemas.openxmlformats.org/officeDocument/2006/relationships/image" Target="../media/image32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3.wmf"/><Relationship Id="rId36" Type="http://schemas.openxmlformats.org/officeDocument/2006/relationships/image" Target="../media/image17.wmf"/><Relationship Id="rId49" Type="http://schemas.openxmlformats.org/officeDocument/2006/relationships/oleObject" Target="../embeddings/oleObject24.bin"/><Relationship Id="rId57" Type="http://schemas.openxmlformats.org/officeDocument/2006/relationships/oleObject" Target="../embeddings/oleObject28.bin"/><Relationship Id="rId61" Type="http://schemas.openxmlformats.org/officeDocument/2006/relationships/oleObject" Target="../embeddings/oleObject30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4" Type="http://schemas.openxmlformats.org/officeDocument/2006/relationships/image" Target="../media/image21.wmf"/><Relationship Id="rId52" Type="http://schemas.openxmlformats.org/officeDocument/2006/relationships/image" Target="../media/image25.wmf"/><Relationship Id="rId60" Type="http://schemas.openxmlformats.org/officeDocument/2006/relationships/image" Target="../media/image29.wmf"/><Relationship Id="rId65" Type="http://schemas.openxmlformats.org/officeDocument/2006/relationships/oleObject" Target="../embeddings/oleObject32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4.wmf"/><Relationship Id="rId35" Type="http://schemas.openxmlformats.org/officeDocument/2006/relationships/oleObject" Target="../embeddings/oleObject17.bin"/><Relationship Id="rId43" Type="http://schemas.openxmlformats.org/officeDocument/2006/relationships/oleObject" Target="../embeddings/oleObject21.bin"/><Relationship Id="rId48" Type="http://schemas.openxmlformats.org/officeDocument/2006/relationships/image" Target="../media/image23.wmf"/><Relationship Id="rId56" Type="http://schemas.openxmlformats.org/officeDocument/2006/relationships/image" Target="../media/image27.wmf"/><Relationship Id="rId64" Type="http://schemas.openxmlformats.org/officeDocument/2006/relationships/image" Target="../media/image31.wmf"/><Relationship Id="rId8" Type="http://schemas.openxmlformats.org/officeDocument/2006/relationships/image" Target="../media/image3.wmf"/><Relationship Id="rId51" Type="http://schemas.openxmlformats.org/officeDocument/2006/relationships/oleObject" Target="../embeddings/oleObject25.bin"/><Relationship Id="rId3" Type="http://schemas.openxmlformats.org/officeDocument/2006/relationships/oleObject" Target="../embeddings/oleObject1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18.wmf"/><Relationship Id="rId46" Type="http://schemas.openxmlformats.org/officeDocument/2006/relationships/image" Target="../media/image22.wmf"/><Relationship Id="rId59" Type="http://schemas.openxmlformats.org/officeDocument/2006/relationships/oleObject" Target="../embeddings/oleObject29.bin"/><Relationship Id="rId67" Type="http://schemas.openxmlformats.org/officeDocument/2006/relationships/oleObject" Target="../embeddings/oleObject33.bin"/><Relationship Id="rId20" Type="http://schemas.openxmlformats.org/officeDocument/2006/relationships/image" Target="../media/image9.wmf"/><Relationship Id="rId41" Type="http://schemas.openxmlformats.org/officeDocument/2006/relationships/oleObject" Target="../embeddings/oleObject20.bin"/><Relationship Id="rId54" Type="http://schemas.openxmlformats.org/officeDocument/2006/relationships/image" Target="../media/image26.wmf"/><Relationship Id="rId62" Type="http://schemas.openxmlformats.org/officeDocument/2006/relationships/image" Target="../media/image30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gif"/><Relationship Id="rId4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jpeg"/><Relationship Id="rId4" Type="http://schemas.openxmlformats.org/officeDocument/2006/relationships/image" Target="../media/image7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jpe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77.jpe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77.jpe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png"/><Relationship Id="rId5" Type="http://schemas.openxmlformats.org/officeDocument/2006/relationships/image" Target="../media/image79.png"/><Relationship Id="rId4" Type="http://schemas.openxmlformats.org/officeDocument/2006/relationships/image" Target="../media/image7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gif"/><Relationship Id="rId7" Type="http://schemas.openxmlformats.org/officeDocument/2006/relationships/image" Target="../media/image9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jpe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jpeg"/><Relationship Id="rId4" Type="http://schemas.openxmlformats.org/officeDocument/2006/relationships/image" Target="../media/image9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val 4">
            <a:extLst>
              <a:ext uri="{FF2B5EF4-FFF2-40B4-BE49-F238E27FC236}">
                <a16:creationId xmlns:a16="http://schemas.microsoft.com/office/drawing/2014/main" id="{AD2D7925-8A91-4E19-8BF7-ABBCC77FC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5157788"/>
            <a:ext cx="935037" cy="1150937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75" name="AutoShape 18">
            <a:extLst>
              <a:ext uri="{FF2B5EF4-FFF2-40B4-BE49-F238E27FC236}">
                <a16:creationId xmlns:a16="http://schemas.microsoft.com/office/drawing/2014/main" id="{D0F1668C-8359-4692-8BA3-E1706D46C6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5084763"/>
            <a:ext cx="865187" cy="136842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76" name="AutoShape 19">
            <a:extLst>
              <a:ext uri="{FF2B5EF4-FFF2-40B4-BE49-F238E27FC236}">
                <a16:creationId xmlns:a16="http://schemas.microsoft.com/office/drawing/2014/main" id="{B270E28D-059E-4918-A157-4B9F3C3CC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8125" y="5084763"/>
            <a:ext cx="865188" cy="136842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77" name="AutoShape 20">
            <a:extLst>
              <a:ext uri="{FF2B5EF4-FFF2-40B4-BE49-F238E27FC236}">
                <a16:creationId xmlns:a16="http://schemas.microsoft.com/office/drawing/2014/main" id="{897D35BA-F26B-421D-9CE3-C65053139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5013325"/>
            <a:ext cx="865188" cy="143986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78" name="AutoShape 21">
            <a:extLst>
              <a:ext uri="{FF2B5EF4-FFF2-40B4-BE49-F238E27FC236}">
                <a16:creationId xmlns:a16="http://schemas.microsoft.com/office/drawing/2014/main" id="{71283939-A974-46E0-973C-1B50FB3D2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5084763"/>
            <a:ext cx="865188" cy="136842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79" name="AutoShape 26">
            <a:extLst>
              <a:ext uri="{FF2B5EF4-FFF2-40B4-BE49-F238E27FC236}">
                <a16:creationId xmlns:a16="http://schemas.microsoft.com/office/drawing/2014/main" id="{3DD69B40-A725-4DDB-88FA-182A45C58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5157788"/>
            <a:ext cx="865188" cy="1295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80" name="Line 30">
            <a:extLst>
              <a:ext uri="{FF2B5EF4-FFF2-40B4-BE49-F238E27FC236}">
                <a16:creationId xmlns:a16="http://schemas.microsoft.com/office/drawing/2014/main" id="{8A5AC3D7-29AC-424E-BA24-A099C041661E}"/>
              </a:ext>
            </a:extLst>
          </p:cNvPr>
          <p:cNvSpPr>
            <a:spLocks noChangeShapeType="1"/>
          </p:cNvSpPr>
          <p:nvPr/>
        </p:nvSpPr>
        <p:spPr bwMode="auto">
          <a:xfrm>
            <a:off x="7451725" y="5805488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1" name="Line 31">
            <a:extLst>
              <a:ext uri="{FF2B5EF4-FFF2-40B4-BE49-F238E27FC236}">
                <a16:creationId xmlns:a16="http://schemas.microsoft.com/office/drawing/2014/main" id="{0F0CF8E1-4620-4A48-A278-A6C0E0DEAA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5805488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12" name="Object 67">
            <a:extLst>
              <a:ext uri="{FF2B5EF4-FFF2-40B4-BE49-F238E27FC236}">
                <a16:creationId xmlns:a16="http://schemas.microsoft.com/office/drawing/2014/main" id="{1D136373-9CE4-4894-BB77-82A0F69CE0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03800" y="5589588"/>
          <a:ext cx="792163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2" name="Формула" r:id="rId3" imgW="8229600" imgH="4572000" progId="Equation.3">
                  <p:embed/>
                </p:oleObj>
              </mc:Choice>
              <mc:Fallback>
                <p:oleObj name="Формула" r:id="rId3" imgW="8229600" imgH="4572000" progId="Equation.3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5589588"/>
                        <a:ext cx="792163" cy="40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69">
            <a:extLst>
              <a:ext uri="{FF2B5EF4-FFF2-40B4-BE49-F238E27FC236}">
                <a16:creationId xmlns:a16="http://schemas.microsoft.com/office/drawing/2014/main" id="{14A71C7C-1696-48A5-8151-797D4D17E3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34188" y="5589588"/>
          <a:ext cx="442912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Формула" r:id="rId5" imgW="5791200" imgH="4572000" progId="Equation.3">
                  <p:embed/>
                </p:oleObj>
              </mc:Choice>
              <mc:Fallback>
                <p:oleObj name="Формула" r:id="rId5" imgW="5791200" imgH="4572000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4188" y="5589588"/>
                        <a:ext cx="442912" cy="354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71">
            <a:extLst>
              <a:ext uri="{FF2B5EF4-FFF2-40B4-BE49-F238E27FC236}">
                <a16:creationId xmlns:a16="http://schemas.microsoft.com/office/drawing/2014/main" id="{EF5CF915-86F5-41D5-818E-E66F52BDE9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43888" y="5589588"/>
          <a:ext cx="627062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Формула" r:id="rId7" imgW="7924800" imgH="4572000" progId="Equation.3">
                  <p:embed/>
                </p:oleObj>
              </mc:Choice>
              <mc:Fallback>
                <p:oleObj name="Формула" r:id="rId7" imgW="7924800" imgH="4572000" progId="Equation.3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5589588"/>
                        <a:ext cx="627062" cy="331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485E7CAE-F220-4A41-9775-4EB2316005BB}"/>
              </a:ext>
            </a:extLst>
          </p:cNvPr>
          <p:cNvSpPr txBox="1">
            <a:spLocks/>
          </p:cNvSpPr>
          <p:nvPr/>
        </p:nvSpPr>
        <p:spPr>
          <a:xfrm>
            <a:off x="458788" y="25558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eaLnBrk="1" hangingPunct="1">
              <a:defRPr/>
            </a:pP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ea typeface="+mj-ea"/>
              <a:cs typeface="+mj-cs"/>
            </a:endParaRPr>
          </a:p>
        </p:txBody>
      </p:sp>
      <p:sp>
        <p:nvSpPr>
          <p:cNvPr id="16" name="Содержимое 2">
            <a:extLst>
              <a:ext uri="{FF2B5EF4-FFF2-40B4-BE49-F238E27FC236}">
                <a16:creationId xmlns:a16="http://schemas.microsoft.com/office/drawing/2014/main" id="{61F77746-1816-46EE-A36C-BD7A13A01236}"/>
              </a:ext>
            </a:extLst>
          </p:cNvPr>
          <p:cNvSpPr txBox="1">
            <a:spLocks/>
          </p:cNvSpPr>
          <p:nvPr/>
        </p:nvSpPr>
        <p:spPr bwMode="auto">
          <a:xfrm>
            <a:off x="458788" y="158115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3087" name="Oval 2">
            <a:extLst>
              <a:ext uri="{FF2B5EF4-FFF2-40B4-BE49-F238E27FC236}">
                <a16:creationId xmlns:a16="http://schemas.microsoft.com/office/drawing/2014/main" id="{602D98D0-ADF7-480D-9BFC-5E5C74B75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673100"/>
            <a:ext cx="863600" cy="1223963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88" name="Oval 3">
            <a:extLst>
              <a:ext uri="{FF2B5EF4-FFF2-40B4-BE49-F238E27FC236}">
                <a16:creationId xmlns:a16="http://schemas.microsoft.com/office/drawing/2014/main" id="{8C36B59E-B6D2-422F-A964-7EA60A0D4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975" y="3049588"/>
            <a:ext cx="935038" cy="1152525"/>
          </a:xfrm>
          <a:prstGeom prst="ellipse">
            <a:avLst/>
          </a:prstGeom>
          <a:solidFill>
            <a:schemeClr val="accent1"/>
          </a:solidFill>
          <a:ln w="38100">
            <a:solidFill>
              <a:srgbClr val="3399F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89" name="AutoShape 5">
            <a:extLst>
              <a:ext uri="{FF2B5EF4-FFF2-40B4-BE49-F238E27FC236}">
                <a16:creationId xmlns:a16="http://schemas.microsoft.com/office/drawing/2014/main" id="{F7E1E8FE-E5E3-453E-8309-4F555CA9E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3863" y="601663"/>
            <a:ext cx="865187" cy="1223962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90" name="AutoShape 6">
            <a:extLst>
              <a:ext uri="{FF2B5EF4-FFF2-40B4-BE49-F238E27FC236}">
                <a16:creationId xmlns:a16="http://schemas.microsoft.com/office/drawing/2014/main" id="{2B88D26D-66BC-441A-B9D5-402994CE10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8188" y="601663"/>
            <a:ext cx="865187" cy="1223962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91" name="AutoShape 7">
            <a:extLst>
              <a:ext uri="{FF2B5EF4-FFF2-40B4-BE49-F238E27FC236}">
                <a16:creationId xmlns:a16="http://schemas.microsoft.com/office/drawing/2014/main" id="{55CCB8B0-17F0-4C3C-98D2-DA2B642D3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0925" y="601663"/>
            <a:ext cx="865188" cy="1223962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92" name="AutoShape 8">
            <a:extLst>
              <a:ext uri="{FF2B5EF4-FFF2-40B4-BE49-F238E27FC236}">
                <a16:creationId xmlns:a16="http://schemas.microsoft.com/office/drawing/2014/main" id="{FD6CA7AF-8871-4082-833F-70C9A18EB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250" y="530225"/>
            <a:ext cx="865188" cy="1223963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chemeClr val="accent2"/>
              </a:solidFill>
            </a:endParaRPr>
          </a:p>
        </p:txBody>
      </p:sp>
      <p:sp>
        <p:nvSpPr>
          <p:cNvPr id="3093" name="AutoShape 9">
            <a:extLst>
              <a:ext uri="{FF2B5EF4-FFF2-40B4-BE49-F238E27FC236}">
                <a16:creationId xmlns:a16="http://schemas.microsoft.com/office/drawing/2014/main" id="{21E44AFE-3357-4055-92AA-430AD30F25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9575" y="530225"/>
            <a:ext cx="865188" cy="1295400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94" name="Line 10">
            <a:extLst>
              <a:ext uri="{FF2B5EF4-FFF2-40B4-BE49-F238E27FC236}">
                <a16:creationId xmlns:a16="http://schemas.microsoft.com/office/drawing/2014/main" id="{BA6C2106-E637-46F9-9C2D-EC0411B232F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44575" y="1177925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5" name="Line 11">
            <a:extLst>
              <a:ext uri="{FF2B5EF4-FFF2-40B4-BE49-F238E27FC236}">
                <a16:creationId xmlns:a16="http://schemas.microsoft.com/office/drawing/2014/main" id="{7BF9B1D1-8D10-40A0-A411-D0C5110C6684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7600" y="3554413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6" name="Line 12">
            <a:extLst>
              <a:ext uri="{FF2B5EF4-FFF2-40B4-BE49-F238E27FC236}">
                <a16:creationId xmlns:a16="http://schemas.microsoft.com/office/drawing/2014/main" id="{2EE6DB64-AFE4-415F-8607-63C8862BBF80}"/>
              </a:ext>
            </a:extLst>
          </p:cNvPr>
          <p:cNvSpPr>
            <a:spLocks noChangeShapeType="1"/>
          </p:cNvSpPr>
          <p:nvPr/>
        </p:nvSpPr>
        <p:spPr bwMode="auto">
          <a:xfrm>
            <a:off x="2557463" y="1177925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7" name="Line 13">
            <a:extLst>
              <a:ext uri="{FF2B5EF4-FFF2-40B4-BE49-F238E27FC236}">
                <a16:creationId xmlns:a16="http://schemas.microsoft.com/office/drawing/2014/main" id="{E776EBB7-5F40-4A87-A910-FEE2E0F93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1788" y="1177925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98" name="AutoShape 22">
            <a:extLst>
              <a:ext uri="{FF2B5EF4-FFF2-40B4-BE49-F238E27FC236}">
                <a16:creationId xmlns:a16="http://schemas.microsoft.com/office/drawing/2014/main" id="{2675B47A-5CA0-474D-8CF8-DDFD66DE8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2600" y="2833688"/>
            <a:ext cx="865188" cy="136842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099" name="AutoShape 23">
            <a:extLst>
              <a:ext uri="{FF2B5EF4-FFF2-40B4-BE49-F238E27FC236}">
                <a16:creationId xmlns:a16="http://schemas.microsoft.com/office/drawing/2014/main" id="{7BB11F2C-10EC-4631-93C4-FD14037A6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8275" y="2833688"/>
            <a:ext cx="865188" cy="1296987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100" name="AutoShape 24">
            <a:extLst>
              <a:ext uri="{FF2B5EF4-FFF2-40B4-BE49-F238E27FC236}">
                <a16:creationId xmlns:a16="http://schemas.microsoft.com/office/drawing/2014/main" id="{F73FD6A9-B5F1-4210-A805-DE822A1A9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3950" y="2833688"/>
            <a:ext cx="865188" cy="136842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101" name="AutoShape 25">
            <a:extLst>
              <a:ext uri="{FF2B5EF4-FFF2-40B4-BE49-F238E27FC236}">
                <a16:creationId xmlns:a16="http://schemas.microsoft.com/office/drawing/2014/main" id="{916B4DC3-58DF-445C-AEB9-ACE7E948A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9625" y="2833688"/>
            <a:ext cx="865188" cy="1368425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102" name="AutoShape 27">
            <a:extLst>
              <a:ext uri="{FF2B5EF4-FFF2-40B4-BE49-F238E27FC236}">
                <a16:creationId xmlns:a16="http://schemas.microsoft.com/office/drawing/2014/main" id="{88D11430-62DD-4B7A-A57C-5D3EED8BE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300" y="2905125"/>
            <a:ext cx="865188" cy="1296988"/>
          </a:xfrm>
          <a:prstGeom prst="hexagon">
            <a:avLst>
              <a:gd name="adj" fmla="val 25000"/>
              <a:gd name="vf" fmla="val 115470"/>
            </a:avLst>
          </a:prstGeom>
          <a:solidFill>
            <a:schemeClr val="accent1"/>
          </a:solidFill>
          <a:ln w="38100">
            <a:solidFill>
              <a:srgbClr val="3399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103" name="Line 28">
            <a:extLst>
              <a:ext uri="{FF2B5EF4-FFF2-40B4-BE49-F238E27FC236}">
                <a16:creationId xmlns:a16="http://schemas.microsoft.com/office/drawing/2014/main" id="{0A3EBA06-FE31-4416-BE63-D8455E1F496A}"/>
              </a:ext>
            </a:extLst>
          </p:cNvPr>
          <p:cNvSpPr>
            <a:spLocks noChangeShapeType="1"/>
          </p:cNvSpPr>
          <p:nvPr/>
        </p:nvSpPr>
        <p:spPr bwMode="auto">
          <a:xfrm>
            <a:off x="7310438" y="1177925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04" name="Line 29">
            <a:extLst>
              <a:ext uri="{FF2B5EF4-FFF2-40B4-BE49-F238E27FC236}">
                <a16:creationId xmlns:a16="http://schemas.microsoft.com/office/drawing/2014/main" id="{537C050A-9A3E-47DB-A886-B0573021614B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6113" y="1177925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05" name="Line 35">
            <a:extLst>
              <a:ext uri="{FF2B5EF4-FFF2-40B4-BE49-F238E27FC236}">
                <a16:creationId xmlns:a16="http://schemas.microsoft.com/office/drawing/2014/main" id="{4388E9B0-BF22-4EF9-8088-844317E66FD2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1875" y="3554413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06" name="Line 36">
            <a:extLst>
              <a:ext uri="{FF2B5EF4-FFF2-40B4-BE49-F238E27FC236}">
                <a16:creationId xmlns:a16="http://schemas.microsoft.com/office/drawing/2014/main" id="{CF33E752-1EF8-407E-BC64-7E3AB9B64A82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7550" y="3554413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07" name="Line 37">
            <a:extLst>
              <a:ext uri="{FF2B5EF4-FFF2-40B4-BE49-F238E27FC236}">
                <a16:creationId xmlns:a16="http://schemas.microsoft.com/office/drawing/2014/main" id="{22764BEE-4969-4143-9048-9438F3DCC3F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3225" y="3554413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08" name="Line 38">
            <a:extLst>
              <a:ext uri="{FF2B5EF4-FFF2-40B4-BE49-F238E27FC236}">
                <a16:creationId xmlns:a16="http://schemas.microsoft.com/office/drawing/2014/main" id="{D0102A24-75DF-4B2A-B076-D85BF56990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628900" y="3554413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109" name="Object 39">
            <a:extLst>
              <a:ext uri="{FF2B5EF4-FFF2-40B4-BE49-F238E27FC236}">
                <a16:creationId xmlns:a16="http://schemas.microsoft.com/office/drawing/2014/main" id="{0D68A2B5-3E74-43AA-BE69-F8FFEB2E08C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0013" y="1039813"/>
          <a:ext cx="973137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5" name="Формула" r:id="rId9" imgW="10668000" imgH="4572000" progId="Equation.3">
                  <p:embed/>
                </p:oleObj>
              </mc:Choice>
              <mc:Fallback>
                <p:oleObj name="Формула" r:id="rId9" imgW="10668000" imgH="45720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3" y="1039813"/>
                        <a:ext cx="973137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0" name="Object 40">
            <a:extLst>
              <a:ext uri="{FF2B5EF4-FFF2-40B4-BE49-F238E27FC236}">
                <a16:creationId xmlns:a16="http://schemas.microsoft.com/office/drawing/2014/main" id="{F3F46A9E-F92E-4C4C-AEA7-2211A1B02D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82675" y="404813"/>
          <a:ext cx="388938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6" name="Формула" r:id="rId11" imgW="4267200" imgH="4267200" progId="Equation.3">
                  <p:embed/>
                </p:oleObj>
              </mc:Choice>
              <mc:Fallback>
                <p:oleObj name="Формула" r:id="rId11" imgW="4267200" imgH="4267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2675" y="404813"/>
                        <a:ext cx="388938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1" name="Object 41">
            <a:extLst>
              <a:ext uri="{FF2B5EF4-FFF2-40B4-BE49-F238E27FC236}">
                <a16:creationId xmlns:a16="http://schemas.microsoft.com/office/drawing/2014/main" id="{199D2F7D-4D49-4B35-B420-D8778FB3927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00300" y="369888"/>
          <a:ext cx="854075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7" name="Формула" r:id="rId13" imgW="9753600" imgH="4876800" progId="Equation.3">
                  <p:embed/>
                </p:oleObj>
              </mc:Choice>
              <mc:Fallback>
                <p:oleObj name="Формула" r:id="rId13" imgW="9753600" imgH="48768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0300" y="369888"/>
                        <a:ext cx="854075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2" name="Object 42">
            <a:extLst>
              <a:ext uri="{FF2B5EF4-FFF2-40B4-BE49-F238E27FC236}">
                <a16:creationId xmlns:a16="http://schemas.microsoft.com/office/drawing/2014/main" id="{1B0FBD1C-78A4-41E5-8A25-6460FD9EC10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22750" y="395288"/>
          <a:ext cx="373063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Формула" r:id="rId15" imgW="4267200" imgH="4267200" progId="Equation.3">
                  <p:embed/>
                </p:oleObj>
              </mc:Choice>
              <mc:Fallback>
                <p:oleObj name="Формула" r:id="rId15" imgW="4267200" imgH="42672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0" y="395288"/>
                        <a:ext cx="373063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3" name="Object 43">
            <a:extLst>
              <a:ext uri="{FF2B5EF4-FFF2-40B4-BE49-F238E27FC236}">
                <a16:creationId xmlns:a16="http://schemas.microsoft.com/office/drawing/2014/main" id="{B4F4D024-534A-4055-B687-BF28FB5F1CD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26113" y="381000"/>
          <a:ext cx="573087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Формула" r:id="rId17" imgW="6400800" imgH="4267200" progId="Equation.3">
                  <p:embed/>
                </p:oleObj>
              </mc:Choice>
              <mc:Fallback>
                <p:oleObj name="Формула" r:id="rId17" imgW="6400800" imgH="42672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6113" y="381000"/>
                        <a:ext cx="573087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4" name="Object 44">
            <a:extLst>
              <a:ext uri="{FF2B5EF4-FFF2-40B4-BE49-F238E27FC236}">
                <a16:creationId xmlns:a16="http://schemas.microsoft.com/office/drawing/2014/main" id="{13447B57-51EA-4322-99DE-50A0245D9C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18375" y="327025"/>
          <a:ext cx="631825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Формула" r:id="rId19" imgW="7620000" imgH="4876800" progId="Equation.3">
                  <p:embed/>
                </p:oleObj>
              </mc:Choice>
              <mc:Fallback>
                <p:oleObj name="Формула" r:id="rId19" imgW="7620000" imgH="48768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8375" y="327025"/>
                        <a:ext cx="631825" cy="404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5" name="Object 45">
            <a:extLst>
              <a:ext uri="{FF2B5EF4-FFF2-40B4-BE49-F238E27FC236}">
                <a16:creationId xmlns:a16="http://schemas.microsoft.com/office/drawing/2014/main" id="{FB3BD1A3-57BE-4B9B-84F0-00C332F4C5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6875" y="3409950"/>
          <a:ext cx="482600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1" name="Формула" r:id="rId21" imgW="4876800" imgH="4267200" progId="Equation.3">
                  <p:embed/>
                </p:oleObj>
              </mc:Choice>
              <mc:Fallback>
                <p:oleObj name="Формула" r:id="rId21" imgW="4876800" imgH="42672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3409950"/>
                        <a:ext cx="482600" cy="423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6" name="Object 46">
            <a:extLst>
              <a:ext uri="{FF2B5EF4-FFF2-40B4-BE49-F238E27FC236}">
                <a16:creationId xmlns:a16="http://schemas.microsoft.com/office/drawing/2014/main" id="{1CFB1F31-EAB3-465A-BBD3-FE6BDDC312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3138" y="2547938"/>
          <a:ext cx="750887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2" name="Формула" r:id="rId23" imgW="7924800" imgH="4876800" progId="Equation.3">
                  <p:embed/>
                </p:oleObj>
              </mc:Choice>
              <mc:Fallback>
                <p:oleObj name="Формула" r:id="rId23" imgW="7924800" imgH="487680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38" y="2547938"/>
                        <a:ext cx="750887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7">
            <a:extLst>
              <a:ext uri="{FF2B5EF4-FFF2-40B4-BE49-F238E27FC236}">
                <a16:creationId xmlns:a16="http://schemas.microsoft.com/office/drawing/2014/main" id="{C5CC2D24-FD8F-49B6-B1A1-E2E62402EE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57363" y="968375"/>
          <a:ext cx="722312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3" name="Формула" r:id="rId25" imgW="8534400" imgH="4572000" progId="Equation.3">
                  <p:embed/>
                </p:oleObj>
              </mc:Choice>
              <mc:Fallback>
                <p:oleObj name="Формула" r:id="rId25" imgW="8534400" imgH="45720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7363" y="968375"/>
                        <a:ext cx="722312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8">
            <a:extLst>
              <a:ext uri="{FF2B5EF4-FFF2-40B4-BE49-F238E27FC236}">
                <a16:creationId xmlns:a16="http://schemas.microsoft.com/office/drawing/2014/main" id="{8206C609-AD5F-479A-80A8-77EB2075F5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365500" y="976313"/>
          <a:ext cx="6096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Формула" r:id="rId27" imgW="6400800" imgH="4572000" progId="Equation.3">
                  <p:embed/>
                </p:oleObj>
              </mc:Choice>
              <mc:Fallback>
                <p:oleObj name="Формула" r:id="rId27" imgW="6400800" imgH="457200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0" y="976313"/>
                        <a:ext cx="609600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9">
            <a:extLst>
              <a:ext uri="{FF2B5EF4-FFF2-40B4-BE49-F238E27FC236}">
                <a16:creationId xmlns:a16="http://schemas.microsoft.com/office/drawing/2014/main" id="{8DF94891-8A53-4889-A5A7-4955CFC81D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48238" y="977900"/>
          <a:ext cx="60960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Формула" r:id="rId29" imgW="6400800" imgH="4572000" progId="Equation.3">
                  <p:embed/>
                </p:oleObj>
              </mc:Choice>
              <mc:Fallback>
                <p:oleObj name="Формула" r:id="rId29" imgW="6400800" imgH="457200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238" y="977900"/>
                        <a:ext cx="609600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50">
            <a:extLst>
              <a:ext uri="{FF2B5EF4-FFF2-40B4-BE49-F238E27FC236}">
                <a16:creationId xmlns:a16="http://schemas.microsoft.com/office/drawing/2014/main" id="{DF1E9E32-2881-4123-A128-8038C399CD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00825" y="976313"/>
          <a:ext cx="481013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Формула" r:id="rId31" imgW="5181600" imgH="4267200" progId="Equation.3">
                  <p:embed/>
                </p:oleObj>
              </mc:Choice>
              <mc:Fallback>
                <p:oleObj name="Формула" r:id="rId31" imgW="5181600" imgH="426720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0825" y="976313"/>
                        <a:ext cx="481013" cy="390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51">
            <a:extLst>
              <a:ext uri="{FF2B5EF4-FFF2-40B4-BE49-F238E27FC236}">
                <a16:creationId xmlns:a16="http://schemas.microsoft.com/office/drawing/2014/main" id="{294D974E-A0A2-4791-9FD6-6D20589B2C5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078788" y="962025"/>
          <a:ext cx="768350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Формула" r:id="rId33" imgW="8534400" imgH="4572000" progId="Equation.3">
                  <p:embed/>
                </p:oleObj>
              </mc:Choice>
              <mc:Fallback>
                <p:oleObj name="Формула" r:id="rId33" imgW="8534400" imgH="4572000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8788" y="962025"/>
                        <a:ext cx="768350" cy="376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2">
            <a:extLst>
              <a:ext uri="{FF2B5EF4-FFF2-40B4-BE49-F238E27FC236}">
                <a16:creationId xmlns:a16="http://schemas.microsoft.com/office/drawing/2014/main" id="{DA540311-3B42-441F-9AEE-78F4C832D6C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55788" y="3290888"/>
          <a:ext cx="633412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Формула" r:id="rId35" imgW="6400800" imgH="4572000" progId="Equation.3">
                  <p:embed/>
                </p:oleObj>
              </mc:Choice>
              <mc:Fallback>
                <p:oleObj name="Формула" r:id="rId35" imgW="6400800" imgH="457200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5788" y="3290888"/>
                        <a:ext cx="633412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3" name="Object 53">
            <a:extLst>
              <a:ext uri="{FF2B5EF4-FFF2-40B4-BE49-F238E27FC236}">
                <a16:creationId xmlns:a16="http://schemas.microsoft.com/office/drawing/2014/main" id="{E6079A24-42B6-4CFF-8EB9-21874BF9C9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68600" y="2555875"/>
          <a:ext cx="36830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9" name="Формула" r:id="rId37" imgW="3962400" imgH="4267200" progId="Equation.3">
                  <p:embed/>
                </p:oleObj>
              </mc:Choice>
              <mc:Fallback>
                <p:oleObj name="Формула" r:id="rId37" imgW="3962400" imgH="4267200" progId="Equation.3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8600" y="2555875"/>
                        <a:ext cx="368300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54">
            <a:extLst>
              <a:ext uri="{FF2B5EF4-FFF2-40B4-BE49-F238E27FC236}">
                <a16:creationId xmlns:a16="http://schemas.microsoft.com/office/drawing/2014/main" id="{166FB8FB-C237-4D30-AF0E-306A5D1850C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70275" y="3338513"/>
          <a:ext cx="603250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0" name="Формула" r:id="rId39" imgW="6096000" imgH="4572000" progId="Equation.3">
                  <p:embed/>
                </p:oleObj>
              </mc:Choice>
              <mc:Fallback>
                <p:oleObj name="Формула" r:id="rId39" imgW="6096000" imgH="457200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0275" y="3338513"/>
                        <a:ext cx="603250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5" name="Object 55">
            <a:extLst>
              <a:ext uri="{FF2B5EF4-FFF2-40B4-BE49-F238E27FC236}">
                <a16:creationId xmlns:a16="http://schemas.microsoft.com/office/drawing/2014/main" id="{3863BCC8-6F1A-484C-A277-2C7A0C10F3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68763" y="2454275"/>
          <a:ext cx="936625" cy="454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1" name="Формула" r:id="rId41" imgW="10058400" imgH="4876800" progId="Equation.3">
                  <p:embed/>
                </p:oleObj>
              </mc:Choice>
              <mc:Fallback>
                <p:oleObj name="Формула" r:id="rId41" imgW="10058400" imgH="487680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8763" y="2454275"/>
                        <a:ext cx="936625" cy="454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6">
            <a:extLst>
              <a:ext uri="{FF2B5EF4-FFF2-40B4-BE49-F238E27FC236}">
                <a16:creationId xmlns:a16="http://schemas.microsoft.com/office/drawing/2014/main" id="{380C640B-A85B-4E58-AAA9-96CFCD415C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29188" y="3286125"/>
          <a:ext cx="1166812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2" name="Формула" r:id="rId43" imgW="8229600" imgH="4572000" progId="Equation.3">
                  <p:embed/>
                </p:oleObj>
              </mc:Choice>
              <mc:Fallback>
                <p:oleObj name="Формула" r:id="rId43" imgW="8229600" imgH="4572000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3286125"/>
                        <a:ext cx="1166812" cy="461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7" name="Object 57">
            <a:extLst>
              <a:ext uri="{FF2B5EF4-FFF2-40B4-BE49-F238E27FC236}">
                <a16:creationId xmlns:a16="http://schemas.microsoft.com/office/drawing/2014/main" id="{A12FA208-291A-4C10-9AC5-AC2B08E8B5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54675" y="2465388"/>
          <a:ext cx="935038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3" name="Формула" r:id="rId45" imgW="10058400" imgH="4876800" progId="Equation.3">
                  <p:embed/>
                </p:oleObj>
              </mc:Choice>
              <mc:Fallback>
                <p:oleObj name="Формула" r:id="rId45" imgW="10058400" imgH="4876800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4675" y="2465388"/>
                        <a:ext cx="935038" cy="455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bject 58">
            <a:extLst>
              <a:ext uri="{FF2B5EF4-FFF2-40B4-BE49-F238E27FC236}">
                <a16:creationId xmlns:a16="http://schemas.microsoft.com/office/drawing/2014/main" id="{1FA82276-8E5B-4F3E-AB0C-0B32B189ED4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78625" y="3295650"/>
          <a:ext cx="344488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" name="Формула" r:id="rId47" imgW="3048000" imgH="3962400" progId="Equation.3">
                  <p:embed/>
                </p:oleObj>
              </mc:Choice>
              <mc:Fallback>
                <p:oleObj name="Формула" r:id="rId47" imgW="3048000" imgH="396240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8625" y="3295650"/>
                        <a:ext cx="344488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9" name="Object 59">
            <a:extLst>
              <a:ext uri="{FF2B5EF4-FFF2-40B4-BE49-F238E27FC236}">
                <a16:creationId xmlns:a16="http://schemas.microsoft.com/office/drawing/2014/main" id="{8E67A6D2-6278-4265-85C1-F710E9E6018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13625" y="2532063"/>
          <a:ext cx="366713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" name="Формула" r:id="rId49" imgW="4267200" imgH="4267200" progId="Equation.3">
                  <p:embed/>
                </p:oleObj>
              </mc:Choice>
              <mc:Fallback>
                <p:oleObj name="Формула" r:id="rId49" imgW="4267200" imgH="426720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13625" y="2532063"/>
                        <a:ext cx="366713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60">
            <a:extLst>
              <a:ext uri="{FF2B5EF4-FFF2-40B4-BE49-F238E27FC236}">
                <a16:creationId xmlns:a16="http://schemas.microsoft.com/office/drawing/2014/main" id="{F45D3C08-0AEE-4B9C-AB2C-81F35A3ED97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193088" y="3338513"/>
          <a:ext cx="5461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6" name="Формула" r:id="rId51" imgW="6400800" imgH="4572000" progId="Equation.3">
                  <p:embed/>
                </p:oleObj>
              </mc:Choice>
              <mc:Fallback>
                <p:oleObj name="Формула" r:id="rId51" imgW="6400800" imgH="4572000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3088" y="3338513"/>
                        <a:ext cx="54610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31" name="Line 32">
            <a:extLst>
              <a:ext uri="{FF2B5EF4-FFF2-40B4-BE49-F238E27FC236}">
                <a16:creationId xmlns:a16="http://schemas.microsoft.com/office/drawing/2014/main" id="{22909FE4-01C6-45D0-9A0E-95F686C545AF}"/>
              </a:ext>
            </a:extLst>
          </p:cNvPr>
          <p:cNvSpPr>
            <a:spLocks noChangeShapeType="1"/>
          </p:cNvSpPr>
          <p:nvPr/>
        </p:nvSpPr>
        <p:spPr bwMode="auto">
          <a:xfrm>
            <a:off x="4286250" y="5786438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32" name="Line 33">
            <a:extLst>
              <a:ext uri="{FF2B5EF4-FFF2-40B4-BE49-F238E27FC236}">
                <a16:creationId xmlns:a16="http://schemas.microsoft.com/office/drawing/2014/main" id="{9236C02F-2B2B-41F1-958F-7232D7411BD2}"/>
              </a:ext>
            </a:extLst>
          </p:cNvPr>
          <p:cNvSpPr>
            <a:spLocks noChangeShapeType="1"/>
          </p:cNvSpPr>
          <p:nvPr/>
        </p:nvSpPr>
        <p:spPr bwMode="auto">
          <a:xfrm>
            <a:off x="2701925" y="5786438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33" name="Line 34">
            <a:extLst>
              <a:ext uri="{FF2B5EF4-FFF2-40B4-BE49-F238E27FC236}">
                <a16:creationId xmlns:a16="http://schemas.microsoft.com/office/drawing/2014/main" id="{B1F278C5-CAC0-4147-9E9A-F52CD498734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7600" y="5786438"/>
            <a:ext cx="7191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3134" name="Object 61">
            <a:extLst>
              <a:ext uri="{FF2B5EF4-FFF2-40B4-BE49-F238E27FC236}">
                <a16:creationId xmlns:a16="http://schemas.microsoft.com/office/drawing/2014/main" id="{75EF502F-4DC5-48E6-A8CE-22566045E0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0975" y="5497513"/>
          <a:ext cx="9652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" name="Формула" r:id="rId53" imgW="10668000" imgH="4572000" progId="Equation.3">
                  <p:embed/>
                </p:oleObj>
              </mc:Choice>
              <mc:Fallback>
                <p:oleObj name="Формула" r:id="rId53" imgW="10668000" imgH="457200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5497513"/>
                        <a:ext cx="9652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5" name="Object 62">
            <a:extLst>
              <a:ext uri="{FF2B5EF4-FFF2-40B4-BE49-F238E27FC236}">
                <a16:creationId xmlns:a16="http://schemas.microsoft.com/office/drawing/2014/main" id="{DA3450FE-6CA8-4137-8F7F-80298E265B0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9800" y="4645025"/>
          <a:ext cx="965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8" name="Формула" r:id="rId55" imgW="9753600" imgH="4876800" progId="Equation.3">
                  <p:embed/>
                </p:oleObj>
              </mc:Choice>
              <mc:Fallback>
                <p:oleObj name="Формула" r:id="rId55" imgW="9753600" imgH="4876800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800" y="4645025"/>
                        <a:ext cx="9652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3">
            <a:extLst>
              <a:ext uri="{FF2B5EF4-FFF2-40B4-BE49-F238E27FC236}">
                <a16:creationId xmlns:a16="http://schemas.microsoft.com/office/drawing/2014/main" id="{AC5F3D8A-6804-4506-809F-3DA4EFACB9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6738" y="5570538"/>
          <a:ext cx="865187" cy="379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" name="Формула" r:id="rId57" imgW="10058400" imgH="4572000" progId="Equation.3">
                  <p:embed/>
                </p:oleObj>
              </mc:Choice>
              <mc:Fallback>
                <p:oleObj name="Формула" r:id="rId57" imgW="10058400" imgH="457200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738" y="5570538"/>
                        <a:ext cx="865187" cy="379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7" name="Object 64">
            <a:extLst>
              <a:ext uri="{FF2B5EF4-FFF2-40B4-BE49-F238E27FC236}">
                <a16:creationId xmlns:a16="http://schemas.microsoft.com/office/drawing/2014/main" id="{6CD395D5-DE9D-4ACA-9A65-C1CC8F43149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73325" y="4572000"/>
          <a:ext cx="995363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0" name="Формула" r:id="rId59" imgW="10058400" imgH="4876800" progId="Equation.3">
                  <p:embed/>
                </p:oleObj>
              </mc:Choice>
              <mc:Fallback>
                <p:oleObj name="Формула" r:id="rId59" imgW="10058400" imgH="487680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3325" y="4572000"/>
                        <a:ext cx="995363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65">
            <a:extLst>
              <a:ext uri="{FF2B5EF4-FFF2-40B4-BE49-F238E27FC236}">
                <a16:creationId xmlns:a16="http://schemas.microsoft.com/office/drawing/2014/main" id="{E18F2361-DC76-453A-A980-DDF0E0FF65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36963" y="5570538"/>
          <a:ext cx="4826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1" name="Формула" r:id="rId61" imgW="4876800" imgH="3962400" progId="Equation.3">
                  <p:embed/>
                </p:oleObj>
              </mc:Choice>
              <mc:Fallback>
                <p:oleObj name="Формула" r:id="rId61" imgW="4876800" imgH="396240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6963" y="5570538"/>
                        <a:ext cx="4826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9" name="Object 66">
            <a:extLst>
              <a:ext uri="{FF2B5EF4-FFF2-40B4-BE49-F238E27FC236}">
                <a16:creationId xmlns:a16="http://schemas.microsoft.com/office/drawing/2014/main" id="{34AC38FE-4F83-4B5B-92A1-802617554B2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49738" y="4572000"/>
          <a:ext cx="78422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Формула" r:id="rId63" imgW="7924800" imgH="4876800" progId="Equation.3">
                  <p:embed/>
                </p:oleObj>
              </mc:Choice>
              <mc:Fallback>
                <p:oleObj name="Формула" r:id="rId63" imgW="7924800" imgH="4876800" progId="Equation.3">
                  <p:embed/>
                  <p:pic>
                    <p:nvPicPr>
                      <p:cNvPr id="0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9738" y="4572000"/>
                        <a:ext cx="784225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40" name="Object 68">
            <a:extLst>
              <a:ext uri="{FF2B5EF4-FFF2-40B4-BE49-F238E27FC236}">
                <a16:creationId xmlns:a16="http://schemas.microsoft.com/office/drawing/2014/main" id="{B6EF6338-7B49-452D-9F2F-E1E35790A1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83288" y="4530725"/>
          <a:ext cx="39211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3" name="Формула" r:id="rId65" imgW="3962400" imgH="4267200" progId="Equation.3">
                  <p:embed/>
                </p:oleObj>
              </mc:Choice>
              <mc:Fallback>
                <p:oleObj name="Формула" r:id="rId65" imgW="3962400" imgH="426720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3288" y="4530725"/>
                        <a:ext cx="392112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41" name="Object 42">
            <a:extLst>
              <a:ext uri="{FF2B5EF4-FFF2-40B4-BE49-F238E27FC236}">
                <a16:creationId xmlns:a16="http://schemas.microsoft.com/office/drawing/2014/main" id="{3FD7ED49-5874-4C5C-98D1-809818E9DDF3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7572375" y="4572000"/>
          <a:ext cx="550863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4" name="Формула" r:id="rId67" imgW="7010400" imgH="4876800" progId="Equation.3">
                  <p:embed/>
                </p:oleObj>
              </mc:Choice>
              <mc:Fallback>
                <p:oleObj name="Формула" r:id="rId67" imgW="7010400" imgH="4876800" progId="Equation.3">
                  <p:embed/>
                  <p:pic>
                    <p:nvPicPr>
                      <p:cNvPr id="0" name="Object 4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72375" y="4572000"/>
                        <a:ext cx="550863" cy="382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C33EE30-1E49-4CBB-8BF5-575253A06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1860550"/>
            <a:ext cx="19351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600 с    -                  х с    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3E8D9E-E53F-4569-B949-127D18699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075" y="1860550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23%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E101E75D-F09C-4820-B4A1-1ACCDA1D0387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9B9D4E37-4E3C-4675-8727-9052AB3DE58F}"/>
              </a:ext>
            </a:extLst>
          </p:cNvPr>
          <p:cNvSpPr/>
          <p:nvPr/>
        </p:nvSpPr>
        <p:spPr>
          <a:xfrm rot="10800000" flipH="1">
            <a:off x="4746625" y="1947863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316C89-C6D6-40DA-9375-E9CF58A70CA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1647496"/>
            <a:ext cx="2119555" cy="92198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0B560E-833F-48D6-83EC-79D1FDF5F69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2317" y="2948881"/>
            <a:ext cx="2454198" cy="9251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BD63D0D6-CD6D-4129-93FB-470ABB3F48F4}"/>
              </a:ext>
            </a:extLst>
          </p:cNvPr>
          <p:cNvCxnSpPr/>
          <p:nvPr/>
        </p:nvCxnSpPr>
        <p:spPr>
          <a:xfrm>
            <a:off x="6665913" y="3525838"/>
            <a:ext cx="288925" cy="360362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2CEDB3C4-8761-4A18-ACA4-83640CFD407A}"/>
              </a:ext>
            </a:extLst>
          </p:cNvPr>
          <p:cNvCxnSpPr>
            <a:cxnSpLocks/>
          </p:cNvCxnSpPr>
          <p:nvPr/>
        </p:nvCxnSpPr>
        <p:spPr>
          <a:xfrm>
            <a:off x="6197600" y="2949575"/>
            <a:ext cx="549275" cy="4460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5609702-10C1-4AA0-A060-6AE572CF17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8025" y="3698875"/>
            <a:ext cx="33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BEDC1E8-EDD0-4BAA-9922-047CB93FF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2475" y="2789238"/>
            <a:ext cx="312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3685CA-10A4-4373-BD8E-AD35F4782A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5765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138 с.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10EDBEAB-01EA-49A5-8056-A80A7E936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1275" y="58738"/>
            <a:ext cx="89249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книге 600 страниц. Мальчик прочитал 23% книги. Сколько страниц прочитал мальчик?</a:t>
            </a:r>
            <a:r>
              <a:rPr lang="ru-RU" sz="3200" b="1" dirty="0">
                <a:solidFill>
                  <a:srgbClr val="0000FF"/>
                </a:solidFill>
                <a:latin typeface="+mn-lt"/>
              </a:rPr>
              <a:t> </a:t>
            </a:r>
          </a:p>
        </p:txBody>
      </p:sp>
      <p:pic>
        <p:nvPicPr>
          <p:cNvPr id="13326" name="Picture 2">
            <a:extLst>
              <a:ext uri="{FF2B5EF4-FFF2-40B4-BE49-F238E27FC236}">
                <a16:creationId xmlns:a16="http://schemas.microsoft.com/office/drawing/2014/main" id="{5868FA59-E1B5-4DED-A381-05E205B86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062288"/>
            <a:ext cx="257651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7" name="Прямоугольник 1">
            <a:extLst>
              <a:ext uri="{FF2B5EF4-FFF2-40B4-BE49-F238E27FC236}">
                <a16:creationId xmlns:a16="http://schemas.microsoft.com/office/drawing/2014/main" id="{E3FCF6CF-9D30-4D61-BD7B-26CCA036A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3275" y="4224338"/>
            <a:ext cx="857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2060"/>
                </a:solidFill>
              </a:rPr>
              <a:t>Х=138</a:t>
            </a: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26E4305-E627-4B65-87DE-E7634B9D2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1860550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х с        -                  138 с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2CD94E-65B1-48BC-BF03-904F5E5BD0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075" y="1860550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23%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137A8692-6F6E-4AF1-BB2E-CCAABE71DB9F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08509795-96A3-4DAA-8375-E04B058022A1}"/>
              </a:ext>
            </a:extLst>
          </p:cNvPr>
          <p:cNvSpPr/>
          <p:nvPr/>
        </p:nvSpPr>
        <p:spPr>
          <a:xfrm rot="10800000" flipH="1">
            <a:off x="4746625" y="1947863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D12A0A-B7C9-43B2-9548-C78DE068F95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1647496"/>
            <a:ext cx="2119555" cy="92538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878A01-476C-45A2-8BD0-73BD88EF83B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2317" y="2948881"/>
            <a:ext cx="2699457" cy="9251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41924B65-CAB1-47F4-8B76-EE835DD9C222}"/>
              </a:ext>
            </a:extLst>
          </p:cNvPr>
          <p:cNvCxnSpPr/>
          <p:nvPr/>
        </p:nvCxnSpPr>
        <p:spPr>
          <a:xfrm>
            <a:off x="6746875" y="3527425"/>
            <a:ext cx="287338" cy="36036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8D0B772C-14EB-4845-BFEA-9DEB72960A75}"/>
              </a:ext>
            </a:extLst>
          </p:cNvPr>
          <p:cNvCxnSpPr>
            <a:cxnSpLocks/>
          </p:cNvCxnSpPr>
          <p:nvPr/>
        </p:nvCxnSpPr>
        <p:spPr>
          <a:xfrm>
            <a:off x="7269163" y="2949575"/>
            <a:ext cx="549275" cy="4460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D8D9154-3F98-4DEB-AF0C-CA4B2A201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8025" y="3698875"/>
            <a:ext cx="33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74ABDC-9770-4208-A09D-0967DBA74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0813" y="264636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6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ECF0DA-05CA-45BC-AFF4-57C833A2FAF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4244320"/>
            <a:ext cx="1301831" cy="492443"/>
          </a:xfrm>
          <a:prstGeom prst="rect">
            <a:avLst/>
          </a:prstGeom>
          <a:blipFill>
            <a:blip r:embed="rId4"/>
            <a:stretch>
              <a:fillRect t="-24691" r="-18310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3E3C96-3DEC-48AF-B328-756D868C2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5765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600 с.</a:t>
            </a:r>
          </a:p>
        </p:txBody>
      </p:sp>
      <p:sp>
        <p:nvSpPr>
          <p:cNvPr id="14350" name="Rectangle 5">
            <a:extLst>
              <a:ext uri="{FF2B5EF4-FFF2-40B4-BE49-F238E27FC236}">
                <a16:creationId xmlns:a16="http://schemas.microsoft.com/office/drawing/2014/main" id="{C687B784-A8D1-4219-A970-A554C8EED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1275" y="58738"/>
            <a:ext cx="91852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прочитал 138 страниц, что составляет 23% всей книги. Сколько страниц в книге?</a:t>
            </a:r>
          </a:p>
        </p:txBody>
      </p:sp>
      <p:pic>
        <p:nvPicPr>
          <p:cNvPr id="14351" name="Picture 2">
            <a:extLst>
              <a:ext uri="{FF2B5EF4-FFF2-40B4-BE49-F238E27FC236}">
                <a16:creationId xmlns:a16="http://schemas.microsoft.com/office/drawing/2014/main" id="{44F31BAE-6115-4CBA-8833-47A33C340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3611563"/>
            <a:ext cx="3419475" cy="323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562C6EF-6FCB-4FAA-B54C-0E686C73B9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1860550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600 с    -                  138 с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429D0A-4AFB-4F16-B3C9-9B822049C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075" y="1860550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х%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8D08E984-5335-48AC-AF3D-B1DA7FD7D4D8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9859411A-9DC2-4F57-BC39-5777F8B4B573}"/>
              </a:ext>
            </a:extLst>
          </p:cNvPr>
          <p:cNvSpPr/>
          <p:nvPr/>
        </p:nvSpPr>
        <p:spPr>
          <a:xfrm rot="10800000" flipH="1">
            <a:off x="4746625" y="1947863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438C5F-93AE-46D5-8D22-18A78F65F7D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1647496"/>
            <a:ext cx="2119555" cy="92538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5A3D6E-AD40-4AC0-A0AA-8E7B01307B5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2317" y="2948881"/>
            <a:ext cx="2699457" cy="9251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355BA781-0259-46B3-8CBB-4DE2A9580771}"/>
              </a:ext>
            </a:extLst>
          </p:cNvPr>
          <p:cNvCxnSpPr>
            <a:cxnSpLocks/>
          </p:cNvCxnSpPr>
          <p:nvPr/>
        </p:nvCxnSpPr>
        <p:spPr>
          <a:xfrm>
            <a:off x="6746875" y="3527425"/>
            <a:ext cx="376238" cy="41751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884D904C-AC33-49D4-A604-ADA7B103DC60}"/>
              </a:ext>
            </a:extLst>
          </p:cNvPr>
          <p:cNvCxnSpPr>
            <a:cxnSpLocks/>
          </p:cNvCxnSpPr>
          <p:nvPr/>
        </p:nvCxnSpPr>
        <p:spPr>
          <a:xfrm>
            <a:off x="7269163" y="2949575"/>
            <a:ext cx="549275" cy="4460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C970791-E52B-408A-9324-A964363632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4875" y="3771900"/>
            <a:ext cx="568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100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EA12325-20D7-4C66-B663-29423D2573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0813" y="2646363"/>
            <a:ext cx="441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23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09FE4B-C79F-46A3-8E93-3C933EB918A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4244320"/>
            <a:ext cx="1074205" cy="492443"/>
          </a:xfrm>
          <a:prstGeom prst="rect">
            <a:avLst/>
          </a:prstGeom>
          <a:blipFill>
            <a:blip r:embed="rId4"/>
            <a:stretch>
              <a:fillRect t="-24691" r="-22159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E00F14-A385-4784-B7AE-930ACBD2CC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3733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23%.</a:t>
            </a:r>
          </a:p>
        </p:txBody>
      </p:sp>
      <p:sp>
        <p:nvSpPr>
          <p:cNvPr id="15374" name="Rectangle 5">
            <a:extLst>
              <a:ext uri="{FF2B5EF4-FFF2-40B4-BE49-F238E27FC236}">
                <a16:creationId xmlns:a16="http://schemas.microsoft.com/office/drawing/2014/main" id="{2E57B198-7396-4390-B63E-BD8949E86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3" y="7938"/>
            <a:ext cx="91852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книге 600 страниц. Мальчик прочитал 138 страниц. Сколько процентов всей книги он прочитал? </a:t>
            </a:r>
          </a:p>
        </p:txBody>
      </p:sp>
      <p:pic>
        <p:nvPicPr>
          <p:cNvPr id="15375" name="Picture 2">
            <a:extLst>
              <a:ext uri="{FF2B5EF4-FFF2-40B4-BE49-F238E27FC236}">
                <a16:creationId xmlns:a16="http://schemas.microsoft.com/office/drawing/2014/main" id="{B3B7BB6A-62B2-40A2-897A-76B456F580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3395663"/>
            <a:ext cx="3581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Oval 2">
            <a:extLst>
              <a:ext uri="{FF2B5EF4-FFF2-40B4-BE49-F238E27FC236}">
                <a16:creationId xmlns:a16="http://schemas.microsoft.com/office/drawing/2014/main" id="{7C15CDEB-0BC4-47A5-A61C-BBB94D318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828800"/>
            <a:ext cx="4953000" cy="4953000"/>
          </a:xfrm>
          <a:prstGeom prst="ellipse">
            <a:avLst/>
          </a:prstGeom>
          <a:solidFill>
            <a:srgbClr val="3399FF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46083" name="Group 3">
            <a:extLst>
              <a:ext uri="{FF2B5EF4-FFF2-40B4-BE49-F238E27FC236}">
                <a16:creationId xmlns:a16="http://schemas.microsoft.com/office/drawing/2014/main" id="{505907AF-7ED5-4F3C-B09B-D7ACE9AAA136}"/>
              </a:ext>
            </a:extLst>
          </p:cNvPr>
          <p:cNvGrpSpPr>
            <a:grpSpLocks/>
          </p:cNvGrpSpPr>
          <p:nvPr/>
        </p:nvGrpSpPr>
        <p:grpSpPr bwMode="auto">
          <a:xfrm>
            <a:off x="498475" y="3733800"/>
            <a:ext cx="8645525" cy="1195388"/>
            <a:chOff x="314" y="2352"/>
            <a:chExt cx="5446" cy="753"/>
          </a:xfrm>
        </p:grpSpPr>
        <p:pic>
          <p:nvPicPr>
            <p:cNvPr id="16469" name="Picture 4" descr="anim020">
              <a:extLst>
                <a:ext uri="{FF2B5EF4-FFF2-40B4-BE49-F238E27FC236}">
                  <a16:creationId xmlns:a16="http://schemas.microsoft.com/office/drawing/2014/main" id="{D59D46CD-A171-4616-B396-991153EAF5D0}"/>
                </a:ext>
              </a:extLst>
            </p:cNvPr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" y="2352"/>
              <a:ext cx="5446" cy="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70" name="Freeform 5">
              <a:extLst>
                <a:ext uri="{FF2B5EF4-FFF2-40B4-BE49-F238E27FC236}">
                  <a16:creationId xmlns:a16="http://schemas.microsoft.com/office/drawing/2014/main" id="{4B5C9930-1C5E-4874-A26A-7F06D5A2C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" y="2614"/>
              <a:ext cx="111" cy="218"/>
            </a:xfrm>
            <a:custGeom>
              <a:avLst/>
              <a:gdLst>
                <a:gd name="T0" fmla="*/ 48 w 111"/>
                <a:gd name="T1" fmla="*/ 4 h 218"/>
                <a:gd name="T2" fmla="*/ 84 w 111"/>
                <a:gd name="T3" fmla="*/ 20 h 218"/>
                <a:gd name="T4" fmla="*/ 108 w 111"/>
                <a:gd name="T5" fmla="*/ 92 h 218"/>
                <a:gd name="T6" fmla="*/ 100 w 111"/>
                <a:gd name="T7" fmla="*/ 176 h 218"/>
                <a:gd name="T8" fmla="*/ 52 w 111"/>
                <a:gd name="T9" fmla="*/ 218 h 218"/>
                <a:gd name="T10" fmla="*/ 12 w 111"/>
                <a:gd name="T11" fmla="*/ 176 h 218"/>
                <a:gd name="T12" fmla="*/ 0 w 111"/>
                <a:gd name="T13" fmla="*/ 108 h 218"/>
                <a:gd name="T14" fmla="*/ 12 w 111"/>
                <a:gd name="T15" fmla="*/ 44 h 218"/>
                <a:gd name="T16" fmla="*/ 48 w 111"/>
                <a:gd name="T17" fmla="*/ 4 h 2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11" h="218">
                  <a:moveTo>
                    <a:pt x="48" y="4"/>
                  </a:moveTo>
                  <a:cubicBezTo>
                    <a:pt x="60" y="0"/>
                    <a:pt x="74" y="5"/>
                    <a:pt x="84" y="20"/>
                  </a:cubicBezTo>
                  <a:cubicBezTo>
                    <a:pt x="94" y="35"/>
                    <a:pt x="105" y="66"/>
                    <a:pt x="108" y="92"/>
                  </a:cubicBezTo>
                  <a:cubicBezTo>
                    <a:pt x="111" y="118"/>
                    <a:pt x="109" y="155"/>
                    <a:pt x="100" y="176"/>
                  </a:cubicBezTo>
                  <a:cubicBezTo>
                    <a:pt x="91" y="197"/>
                    <a:pt x="67" y="218"/>
                    <a:pt x="52" y="218"/>
                  </a:cubicBezTo>
                  <a:cubicBezTo>
                    <a:pt x="37" y="218"/>
                    <a:pt x="21" y="194"/>
                    <a:pt x="12" y="176"/>
                  </a:cubicBezTo>
                  <a:cubicBezTo>
                    <a:pt x="3" y="158"/>
                    <a:pt x="0" y="130"/>
                    <a:pt x="0" y="108"/>
                  </a:cubicBezTo>
                  <a:cubicBezTo>
                    <a:pt x="0" y="86"/>
                    <a:pt x="4" y="61"/>
                    <a:pt x="12" y="44"/>
                  </a:cubicBezTo>
                  <a:cubicBezTo>
                    <a:pt x="20" y="27"/>
                    <a:pt x="37" y="6"/>
                    <a:pt x="48" y="4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087" name="Group 7">
            <a:extLst>
              <a:ext uri="{FF2B5EF4-FFF2-40B4-BE49-F238E27FC236}">
                <a16:creationId xmlns:a16="http://schemas.microsoft.com/office/drawing/2014/main" id="{DE2F3B7F-E558-4357-B6DD-7A1E888C3239}"/>
              </a:ext>
            </a:extLst>
          </p:cNvPr>
          <p:cNvGrpSpPr>
            <a:grpSpLocks/>
          </p:cNvGrpSpPr>
          <p:nvPr/>
        </p:nvGrpSpPr>
        <p:grpSpPr bwMode="auto">
          <a:xfrm>
            <a:off x="9144000" y="3276600"/>
            <a:ext cx="1219200" cy="228600"/>
            <a:chOff x="1746" y="2055"/>
            <a:chExt cx="2334" cy="393"/>
          </a:xfrm>
        </p:grpSpPr>
        <p:sp>
          <p:nvSpPr>
            <p:cNvPr id="16463" name="Freeform 8">
              <a:extLst>
                <a:ext uri="{FF2B5EF4-FFF2-40B4-BE49-F238E27FC236}">
                  <a16:creationId xmlns:a16="http://schemas.microsoft.com/office/drawing/2014/main" id="{90D3946E-C487-4F30-85E6-A116D6AD2E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055"/>
              <a:ext cx="666" cy="249"/>
            </a:xfrm>
            <a:custGeom>
              <a:avLst/>
              <a:gdLst>
                <a:gd name="T0" fmla="*/ 0 w 666"/>
                <a:gd name="T1" fmla="*/ 153 h 249"/>
                <a:gd name="T2" fmla="*/ 132 w 666"/>
                <a:gd name="T3" fmla="*/ 6 h 249"/>
                <a:gd name="T4" fmla="*/ 666 w 666"/>
                <a:gd name="T5" fmla="*/ 0 h 249"/>
                <a:gd name="T6" fmla="*/ 624 w 666"/>
                <a:gd name="T7" fmla="*/ 156 h 249"/>
                <a:gd name="T8" fmla="*/ 318 w 666"/>
                <a:gd name="T9" fmla="*/ 162 h 249"/>
                <a:gd name="T10" fmla="*/ 0 w 666"/>
                <a:gd name="T11" fmla="*/ 156 h 249"/>
                <a:gd name="T12" fmla="*/ 96 w 666"/>
                <a:gd name="T13" fmla="*/ 249 h 249"/>
                <a:gd name="T14" fmla="*/ 0 w 666"/>
                <a:gd name="T15" fmla="*/ 153 h 2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6" h="249">
                  <a:moveTo>
                    <a:pt x="0" y="153"/>
                  </a:moveTo>
                  <a:lnTo>
                    <a:pt x="132" y="6"/>
                  </a:lnTo>
                  <a:lnTo>
                    <a:pt x="666" y="0"/>
                  </a:lnTo>
                  <a:lnTo>
                    <a:pt x="624" y="156"/>
                  </a:lnTo>
                  <a:lnTo>
                    <a:pt x="318" y="162"/>
                  </a:lnTo>
                  <a:lnTo>
                    <a:pt x="0" y="156"/>
                  </a:lnTo>
                  <a:lnTo>
                    <a:pt x="96" y="249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33CCFF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4" name="Freeform 9">
              <a:extLst>
                <a:ext uri="{FF2B5EF4-FFF2-40B4-BE49-F238E27FC236}">
                  <a16:creationId xmlns:a16="http://schemas.microsoft.com/office/drawing/2014/main" id="{BF35C1ED-F00B-4BD9-9EFF-C65A0B211C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672" cy="240"/>
            </a:xfrm>
            <a:custGeom>
              <a:avLst/>
              <a:gdLst>
                <a:gd name="T0" fmla="*/ 0 w 672"/>
                <a:gd name="T1" fmla="*/ 0 h 240"/>
                <a:gd name="T2" fmla="*/ 96 w 672"/>
                <a:gd name="T3" fmla="*/ 240 h 240"/>
                <a:gd name="T4" fmla="*/ 672 w 672"/>
                <a:gd name="T5" fmla="*/ 240 h 240"/>
                <a:gd name="T6" fmla="*/ 672 w 672"/>
                <a:gd name="T7" fmla="*/ 96 h 240"/>
                <a:gd name="T8" fmla="*/ 96 w 672"/>
                <a:gd name="T9" fmla="*/ 96 h 240"/>
                <a:gd name="T10" fmla="*/ 0 w 672"/>
                <a:gd name="T11" fmla="*/ 0 h 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240">
                  <a:moveTo>
                    <a:pt x="0" y="0"/>
                  </a:moveTo>
                  <a:lnTo>
                    <a:pt x="96" y="240"/>
                  </a:lnTo>
                  <a:lnTo>
                    <a:pt x="672" y="240"/>
                  </a:lnTo>
                  <a:lnTo>
                    <a:pt x="672" y="96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5" name="Freeform 10">
              <a:extLst>
                <a:ext uri="{FF2B5EF4-FFF2-40B4-BE49-F238E27FC236}">
                  <a16:creationId xmlns:a16="http://schemas.microsoft.com/office/drawing/2014/main" id="{9BD8424B-B25C-4558-988C-619770C28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768" cy="99"/>
            </a:xfrm>
            <a:custGeom>
              <a:avLst/>
              <a:gdLst>
                <a:gd name="T0" fmla="*/ 756 w 768"/>
                <a:gd name="T1" fmla="*/ 87 h 99"/>
                <a:gd name="T2" fmla="*/ 714 w 768"/>
                <a:gd name="T3" fmla="*/ 63 h 99"/>
                <a:gd name="T4" fmla="*/ 624 w 768"/>
                <a:gd name="T5" fmla="*/ 0 h 99"/>
                <a:gd name="T6" fmla="*/ 0 w 768"/>
                <a:gd name="T7" fmla="*/ 0 h 99"/>
                <a:gd name="T8" fmla="*/ 90 w 768"/>
                <a:gd name="T9" fmla="*/ 99 h 99"/>
                <a:gd name="T10" fmla="*/ 768 w 768"/>
                <a:gd name="T11" fmla="*/ 96 h 99"/>
                <a:gd name="T12" fmla="*/ 624 w 76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99">
                  <a:moveTo>
                    <a:pt x="756" y="87"/>
                  </a:moveTo>
                  <a:cubicBezTo>
                    <a:pt x="756" y="79"/>
                    <a:pt x="714" y="71"/>
                    <a:pt x="714" y="63"/>
                  </a:cubicBezTo>
                  <a:lnTo>
                    <a:pt x="624" y="0"/>
                  </a:lnTo>
                  <a:lnTo>
                    <a:pt x="0" y="0"/>
                  </a:lnTo>
                  <a:lnTo>
                    <a:pt x="90" y="99"/>
                  </a:lnTo>
                  <a:lnTo>
                    <a:pt x="768" y="96"/>
                  </a:lnTo>
                  <a:lnTo>
                    <a:pt x="624" y="0"/>
                  </a:lnTo>
                </a:path>
              </a:pathLst>
            </a:custGeom>
            <a:solidFill>
              <a:srgbClr val="007DD2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6" name="Freeform 11">
              <a:extLst>
                <a:ext uri="{FF2B5EF4-FFF2-40B4-BE49-F238E27FC236}">
                  <a16:creationId xmlns:a16="http://schemas.microsoft.com/office/drawing/2014/main" id="{1611EE11-81ED-4BCB-9B8A-C72811E8D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110"/>
              <a:ext cx="927" cy="179"/>
            </a:xfrm>
            <a:custGeom>
              <a:avLst/>
              <a:gdLst>
                <a:gd name="T0" fmla="*/ 927 w 927"/>
                <a:gd name="T1" fmla="*/ 59 h 179"/>
                <a:gd name="T2" fmla="*/ 495 w 927"/>
                <a:gd name="T3" fmla="*/ 29 h 179"/>
                <a:gd name="T4" fmla="*/ 87 w 927"/>
                <a:gd name="T5" fmla="*/ 11 h 179"/>
                <a:gd name="T6" fmla="*/ 3 w 927"/>
                <a:gd name="T7" fmla="*/ 95 h 179"/>
                <a:gd name="T8" fmla="*/ 105 w 927"/>
                <a:gd name="T9" fmla="*/ 167 h 179"/>
                <a:gd name="T10" fmla="*/ 471 w 927"/>
                <a:gd name="T11" fmla="*/ 167 h 179"/>
                <a:gd name="T12" fmla="*/ 915 w 927"/>
                <a:gd name="T13" fmla="*/ 146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7" h="179">
                  <a:moveTo>
                    <a:pt x="927" y="59"/>
                  </a:moveTo>
                  <a:cubicBezTo>
                    <a:pt x="854" y="54"/>
                    <a:pt x="635" y="37"/>
                    <a:pt x="495" y="29"/>
                  </a:cubicBezTo>
                  <a:cubicBezTo>
                    <a:pt x="355" y="21"/>
                    <a:pt x="169" y="0"/>
                    <a:pt x="87" y="11"/>
                  </a:cubicBezTo>
                  <a:cubicBezTo>
                    <a:pt x="5" y="22"/>
                    <a:pt x="0" y="69"/>
                    <a:pt x="3" y="95"/>
                  </a:cubicBezTo>
                  <a:cubicBezTo>
                    <a:pt x="6" y="121"/>
                    <a:pt x="27" y="155"/>
                    <a:pt x="105" y="167"/>
                  </a:cubicBezTo>
                  <a:cubicBezTo>
                    <a:pt x="183" y="179"/>
                    <a:pt x="336" y="170"/>
                    <a:pt x="471" y="167"/>
                  </a:cubicBezTo>
                  <a:cubicBezTo>
                    <a:pt x="606" y="164"/>
                    <a:pt x="823" y="150"/>
                    <a:pt x="915" y="146"/>
                  </a:cubicBezTo>
                </a:path>
              </a:pathLst>
            </a:custGeom>
            <a:solidFill>
              <a:srgbClr val="F29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7" name="Freeform 12">
              <a:extLst>
                <a:ext uri="{FF2B5EF4-FFF2-40B4-BE49-F238E27FC236}">
                  <a16:creationId xmlns:a16="http://schemas.microsoft.com/office/drawing/2014/main" id="{C13223B8-4279-4F45-B523-DB1976A43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2121"/>
              <a:ext cx="1" cy="156"/>
            </a:xfrm>
            <a:custGeom>
              <a:avLst/>
              <a:gdLst>
                <a:gd name="T0" fmla="*/ 0 w 1"/>
                <a:gd name="T1" fmla="*/ 0 h 156"/>
                <a:gd name="T2" fmla="*/ 0 w 1"/>
                <a:gd name="T3" fmla="*/ 156 h 15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56">
                  <a:moveTo>
                    <a:pt x="0" y="0"/>
                  </a:moveTo>
                  <a:lnTo>
                    <a:pt x="0" y="156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8" name="Freeform 13">
              <a:extLst>
                <a:ext uri="{FF2B5EF4-FFF2-40B4-BE49-F238E27FC236}">
                  <a16:creationId xmlns:a16="http://schemas.microsoft.com/office/drawing/2014/main" id="{03511E4B-66D7-49FF-8AB6-E26D8B89F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157"/>
              <a:ext cx="654" cy="51"/>
            </a:xfrm>
            <a:custGeom>
              <a:avLst/>
              <a:gdLst>
                <a:gd name="T0" fmla="*/ 654 w 654"/>
                <a:gd name="T1" fmla="*/ 3 h 51"/>
                <a:gd name="T2" fmla="*/ 0 w 654"/>
                <a:gd name="T3" fmla="*/ 0 h 51"/>
                <a:gd name="T4" fmla="*/ 48 w 654"/>
                <a:gd name="T5" fmla="*/ 30 h 51"/>
                <a:gd name="T6" fmla="*/ 654 w 654"/>
                <a:gd name="T7" fmla="*/ 51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4" h="51">
                  <a:moveTo>
                    <a:pt x="654" y="3"/>
                  </a:moveTo>
                  <a:lnTo>
                    <a:pt x="0" y="0"/>
                  </a:lnTo>
                  <a:lnTo>
                    <a:pt x="48" y="30"/>
                  </a:lnTo>
                  <a:lnTo>
                    <a:pt x="654" y="51"/>
                  </a:lnTo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094" name="Oval 14">
            <a:extLst>
              <a:ext uri="{FF2B5EF4-FFF2-40B4-BE49-F238E27FC236}">
                <a16:creationId xmlns:a16="http://schemas.microsoft.com/office/drawing/2014/main" id="{CF87354C-8158-4116-883E-D7110B983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200400"/>
            <a:ext cx="762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46095" name="Group 15">
            <a:extLst>
              <a:ext uri="{FF2B5EF4-FFF2-40B4-BE49-F238E27FC236}">
                <a16:creationId xmlns:a16="http://schemas.microsoft.com/office/drawing/2014/main" id="{DD0C28D3-8192-4DB4-8EFD-CA33AEB64818}"/>
              </a:ext>
            </a:extLst>
          </p:cNvPr>
          <p:cNvGrpSpPr>
            <a:grpSpLocks/>
          </p:cNvGrpSpPr>
          <p:nvPr/>
        </p:nvGrpSpPr>
        <p:grpSpPr bwMode="auto">
          <a:xfrm>
            <a:off x="9601200" y="5334000"/>
            <a:ext cx="1371600" cy="228600"/>
            <a:chOff x="1746" y="2055"/>
            <a:chExt cx="2334" cy="393"/>
          </a:xfrm>
        </p:grpSpPr>
        <p:sp>
          <p:nvSpPr>
            <p:cNvPr id="16457" name="Freeform 16">
              <a:extLst>
                <a:ext uri="{FF2B5EF4-FFF2-40B4-BE49-F238E27FC236}">
                  <a16:creationId xmlns:a16="http://schemas.microsoft.com/office/drawing/2014/main" id="{2A765059-2BDD-4348-BCEA-AE9A8261A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055"/>
              <a:ext cx="666" cy="249"/>
            </a:xfrm>
            <a:custGeom>
              <a:avLst/>
              <a:gdLst>
                <a:gd name="T0" fmla="*/ 0 w 666"/>
                <a:gd name="T1" fmla="*/ 153 h 249"/>
                <a:gd name="T2" fmla="*/ 132 w 666"/>
                <a:gd name="T3" fmla="*/ 6 h 249"/>
                <a:gd name="T4" fmla="*/ 666 w 666"/>
                <a:gd name="T5" fmla="*/ 0 h 249"/>
                <a:gd name="T6" fmla="*/ 624 w 666"/>
                <a:gd name="T7" fmla="*/ 156 h 249"/>
                <a:gd name="T8" fmla="*/ 318 w 666"/>
                <a:gd name="T9" fmla="*/ 162 h 249"/>
                <a:gd name="T10" fmla="*/ 0 w 666"/>
                <a:gd name="T11" fmla="*/ 156 h 249"/>
                <a:gd name="T12" fmla="*/ 96 w 666"/>
                <a:gd name="T13" fmla="*/ 249 h 249"/>
                <a:gd name="T14" fmla="*/ 0 w 666"/>
                <a:gd name="T15" fmla="*/ 153 h 2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6" h="249">
                  <a:moveTo>
                    <a:pt x="0" y="153"/>
                  </a:moveTo>
                  <a:lnTo>
                    <a:pt x="132" y="6"/>
                  </a:lnTo>
                  <a:lnTo>
                    <a:pt x="666" y="0"/>
                  </a:lnTo>
                  <a:lnTo>
                    <a:pt x="624" y="156"/>
                  </a:lnTo>
                  <a:lnTo>
                    <a:pt x="318" y="162"/>
                  </a:lnTo>
                  <a:lnTo>
                    <a:pt x="0" y="156"/>
                  </a:lnTo>
                  <a:lnTo>
                    <a:pt x="96" y="249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11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8" name="Freeform 17">
              <a:extLst>
                <a:ext uri="{FF2B5EF4-FFF2-40B4-BE49-F238E27FC236}">
                  <a16:creationId xmlns:a16="http://schemas.microsoft.com/office/drawing/2014/main" id="{62027A62-353C-4391-A990-EFFD685D8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672" cy="240"/>
            </a:xfrm>
            <a:custGeom>
              <a:avLst/>
              <a:gdLst>
                <a:gd name="T0" fmla="*/ 0 w 672"/>
                <a:gd name="T1" fmla="*/ 0 h 240"/>
                <a:gd name="T2" fmla="*/ 96 w 672"/>
                <a:gd name="T3" fmla="*/ 240 h 240"/>
                <a:gd name="T4" fmla="*/ 672 w 672"/>
                <a:gd name="T5" fmla="*/ 240 h 240"/>
                <a:gd name="T6" fmla="*/ 672 w 672"/>
                <a:gd name="T7" fmla="*/ 96 h 240"/>
                <a:gd name="T8" fmla="*/ 96 w 672"/>
                <a:gd name="T9" fmla="*/ 96 h 240"/>
                <a:gd name="T10" fmla="*/ 0 w 672"/>
                <a:gd name="T11" fmla="*/ 0 h 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240">
                  <a:moveTo>
                    <a:pt x="0" y="0"/>
                  </a:moveTo>
                  <a:lnTo>
                    <a:pt x="96" y="240"/>
                  </a:lnTo>
                  <a:lnTo>
                    <a:pt x="672" y="240"/>
                  </a:lnTo>
                  <a:lnTo>
                    <a:pt x="672" y="96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9" name="Freeform 18">
              <a:extLst>
                <a:ext uri="{FF2B5EF4-FFF2-40B4-BE49-F238E27FC236}">
                  <a16:creationId xmlns:a16="http://schemas.microsoft.com/office/drawing/2014/main" id="{CA05E97C-AFF8-441C-AFF7-FE6A6C4A4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768" cy="99"/>
            </a:xfrm>
            <a:custGeom>
              <a:avLst/>
              <a:gdLst>
                <a:gd name="T0" fmla="*/ 756 w 768"/>
                <a:gd name="T1" fmla="*/ 87 h 99"/>
                <a:gd name="T2" fmla="*/ 714 w 768"/>
                <a:gd name="T3" fmla="*/ 63 h 99"/>
                <a:gd name="T4" fmla="*/ 624 w 768"/>
                <a:gd name="T5" fmla="*/ 0 h 99"/>
                <a:gd name="T6" fmla="*/ 0 w 768"/>
                <a:gd name="T7" fmla="*/ 0 h 99"/>
                <a:gd name="T8" fmla="*/ 90 w 768"/>
                <a:gd name="T9" fmla="*/ 99 h 99"/>
                <a:gd name="T10" fmla="*/ 768 w 768"/>
                <a:gd name="T11" fmla="*/ 96 h 99"/>
                <a:gd name="T12" fmla="*/ 624 w 76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99">
                  <a:moveTo>
                    <a:pt x="756" y="87"/>
                  </a:moveTo>
                  <a:cubicBezTo>
                    <a:pt x="756" y="79"/>
                    <a:pt x="714" y="71"/>
                    <a:pt x="714" y="63"/>
                  </a:cubicBezTo>
                  <a:lnTo>
                    <a:pt x="624" y="0"/>
                  </a:lnTo>
                  <a:lnTo>
                    <a:pt x="0" y="0"/>
                  </a:lnTo>
                  <a:lnTo>
                    <a:pt x="90" y="99"/>
                  </a:lnTo>
                  <a:lnTo>
                    <a:pt x="768" y="96"/>
                  </a:lnTo>
                  <a:lnTo>
                    <a:pt x="624" y="0"/>
                  </a:lnTo>
                </a:path>
              </a:pathLst>
            </a:custGeom>
            <a:gradFill rotWithShape="1">
              <a:gsLst>
                <a:gs pos="0">
                  <a:srgbClr val="AC0000"/>
                </a:gs>
                <a:gs pos="100000">
                  <a:srgbClr val="5000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0" name="Freeform 19">
              <a:extLst>
                <a:ext uri="{FF2B5EF4-FFF2-40B4-BE49-F238E27FC236}">
                  <a16:creationId xmlns:a16="http://schemas.microsoft.com/office/drawing/2014/main" id="{5D8ADB47-2B54-4A5A-A7A8-97E51272D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110"/>
              <a:ext cx="927" cy="179"/>
            </a:xfrm>
            <a:custGeom>
              <a:avLst/>
              <a:gdLst>
                <a:gd name="T0" fmla="*/ 927 w 927"/>
                <a:gd name="T1" fmla="*/ 59 h 179"/>
                <a:gd name="T2" fmla="*/ 495 w 927"/>
                <a:gd name="T3" fmla="*/ 29 h 179"/>
                <a:gd name="T4" fmla="*/ 87 w 927"/>
                <a:gd name="T5" fmla="*/ 11 h 179"/>
                <a:gd name="T6" fmla="*/ 3 w 927"/>
                <a:gd name="T7" fmla="*/ 95 h 179"/>
                <a:gd name="T8" fmla="*/ 105 w 927"/>
                <a:gd name="T9" fmla="*/ 167 h 179"/>
                <a:gd name="T10" fmla="*/ 471 w 927"/>
                <a:gd name="T11" fmla="*/ 167 h 179"/>
                <a:gd name="T12" fmla="*/ 915 w 927"/>
                <a:gd name="T13" fmla="*/ 146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7" h="179">
                  <a:moveTo>
                    <a:pt x="927" y="59"/>
                  </a:moveTo>
                  <a:cubicBezTo>
                    <a:pt x="854" y="54"/>
                    <a:pt x="635" y="37"/>
                    <a:pt x="495" y="29"/>
                  </a:cubicBezTo>
                  <a:cubicBezTo>
                    <a:pt x="355" y="21"/>
                    <a:pt x="169" y="0"/>
                    <a:pt x="87" y="11"/>
                  </a:cubicBezTo>
                  <a:cubicBezTo>
                    <a:pt x="5" y="22"/>
                    <a:pt x="0" y="69"/>
                    <a:pt x="3" y="95"/>
                  </a:cubicBezTo>
                  <a:cubicBezTo>
                    <a:pt x="6" y="121"/>
                    <a:pt x="27" y="155"/>
                    <a:pt x="105" y="167"/>
                  </a:cubicBezTo>
                  <a:cubicBezTo>
                    <a:pt x="183" y="179"/>
                    <a:pt x="336" y="170"/>
                    <a:pt x="471" y="167"/>
                  </a:cubicBezTo>
                  <a:cubicBezTo>
                    <a:pt x="606" y="164"/>
                    <a:pt x="823" y="150"/>
                    <a:pt x="915" y="146"/>
                  </a:cubicBezTo>
                </a:path>
              </a:pathLst>
            </a:custGeom>
            <a:solidFill>
              <a:srgbClr val="F29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1" name="Freeform 20">
              <a:extLst>
                <a:ext uri="{FF2B5EF4-FFF2-40B4-BE49-F238E27FC236}">
                  <a16:creationId xmlns:a16="http://schemas.microsoft.com/office/drawing/2014/main" id="{46AAC082-5190-4E6D-AF77-3D8453135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2121"/>
              <a:ext cx="1" cy="156"/>
            </a:xfrm>
            <a:custGeom>
              <a:avLst/>
              <a:gdLst>
                <a:gd name="T0" fmla="*/ 0 w 1"/>
                <a:gd name="T1" fmla="*/ 0 h 156"/>
                <a:gd name="T2" fmla="*/ 0 w 1"/>
                <a:gd name="T3" fmla="*/ 156 h 15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56">
                  <a:moveTo>
                    <a:pt x="0" y="0"/>
                  </a:moveTo>
                  <a:lnTo>
                    <a:pt x="0" y="156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62" name="Freeform 21">
              <a:extLst>
                <a:ext uri="{FF2B5EF4-FFF2-40B4-BE49-F238E27FC236}">
                  <a16:creationId xmlns:a16="http://schemas.microsoft.com/office/drawing/2014/main" id="{5C33796D-8B76-49E0-A0DD-2420A9E72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157"/>
              <a:ext cx="654" cy="51"/>
            </a:xfrm>
            <a:custGeom>
              <a:avLst/>
              <a:gdLst>
                <a:gd name="T0" fmla="*/ 654 w 654"/>
                <a:gd name="T1" fmla="*/ 3 h 51"/>
                <a:gd name="T2" fmla="*/ 0 w 654"/>
                <a:gd name="T3" fmla="*/ 0 h 51"/>
                <a:gd name="T4" fmla="*/ 48 w 654"/>
                <a:gd name="T5" fmla="*/ 30 h 51"/>
                <a:gd name="T6" fmla="*/ 654 w 654"/>
                <a:gd name="T7" fmla="*/ 51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4" h="51">
                  <a:moveTo>
                    <a:pt x="654" y="3"/>
                  </a:moveTo>
                  <a:lnTo>
                    <a:pt x="0" y="0"/>
                  </a:lnTo>
                  <a:lnTo>
                    <a:pt x="48" y="30"/>
                  </a:lnTo>
                  <a:lnTo>
                    <a:pt x="654" y="51"/>
                  </a:lnTo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102" name="Oval 22">
            <a:extLst>
              <a:ext uri="{FF2B5EF4-FFF2-40B4-BE49-F238E27FC236}">
                <a16:creationId xmlns:a16="http://schemas.microsoft.com/office/drawing/2014/main" id="{57C7779F-0588-44FA-B147-10A5E0A3C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257800"/>
            <a:ext cx="762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46103" name="Group 23">
            <a:extLst>
              <a:ext uri="{FF2B5EF4-FFF2-40B4-BE49-F238E27FC236}">
                <a16:creationId xmlns:a16="http://schemas.microsoft.com/office/drawing/2014/main" id="{7CCD8220-2EA0-4815-B553-281B8E3E8067}"/>
              </a:ext>
            </a:extLst>
          </p:cNvPr>
          <p:cNvGrpSpPr>
            <a:grpSpLocks/>
          </p:cNvGrpSpPr>
          <p:nvPr/>
        </p:nvGrpSpPr>
        <p:grpSpPr bwMode="auto">
          <a:xfrm>
            <a:off x="8839200" y="4953000"/>
            <a:ext cx="1295400" cy="228600"/>
            <a:chOff x="1746" y="2055"/>
            <a:chExt cx="2334" cy="393"/>
          </a:xfrm>
        </p:grpSpPr>
        <p:sp>
          <p:nvSpPr>
            <p:cNvPr id="16451" name="Freeform 24">
              <a:extLst>
                <a:ext uri="{FF2B5EF4-FFF2-40B4-BE49-F238E27FC236}">
                  <a16:creationId xmlns:a16="http://schemas.microsoft.com/office/drawing/2014/main" id="{23F09CE2-6636-4C67-86D1-FC2A9E03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055"/>
              <a:ext cx="666" cy="249"/>
            </a:xfrm>
            <a:custGeom>
              <a:avLst/>
              <a:gdLst>
                <a:gd name="T0" fmla="*/ 0 w 666"/>
                <a:gd name="T1" fmla="*/ 153 h 249"/>
                <a:gd name="T2" fmla="*/ 132 w 666"/>
                <a:gd name="T3" fmla="*/ 6 h 249"/>
                <a:gd name="T4" fmla="*/ 666 w 666"/>
                <a:gd name="T5" fmla="*/ 0 h 249"/>
                <a:gd name="T6" fmla="*/ 624 w 666"/>
                <a:gd name="T7" fmla="*/ 156 h 249"/>
                <a:gd name="T8" fmla="*/ 318 w 666"/>
                <a:gd name="T9" fmla="*/ 162 h 249"/>
                <a:gd name="T10" fmla="*/ 0 w 666"/>
                <a:gd name="T11" fmla="*/ 156 h 249"/>
                <a:gd name="T12" fmla="*/ 96 w 666"/>
                <a:gd name="T13" fmla="*/ 249 h 249"/>
                <a:gd name="T14" fmla="*/ 0 w 666"/>
                <a:gd name="T15" fmla="*/ 153 h 2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6" h="249">
                  <a:moveTo>
                    <a:pt x="0" y="153"/>
                  </a:moveTo>
                  <a:lnTo>
                    <a:pt x="132" y="6"/>
                  </a:lnTo>
                  <a:lnTo>
                    <a:pt x="666" y="0"/>
                  </a:lnTo>
                  <a:lnTo>
                    <a:pt x="624" y="156"/>
                  </a:lnTo>
                  <a:lnTo>
                    <a:pt x="318" y="162"/>
                  </a:lnTo>
                  <a:lnTo>
                    <a:pt x="0" y="156"/>
                  </a:lnTo>
                  <a:lnTo>
                    <a:pt x="96" y="249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11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2" name="Freeform 25">
              <a:extLst>
                <a:ext uri="{FF2B5EF4-FFF2-40B4-BE49-F238E27FC236}">
                  <a16:creationId xmlns:a16="http://schemas.microsoft.com/office/drawing/2014/main" id="{061B3CF7-E555-40D6-A7BD-33953EE9C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672" cy="240"/>
            </a:xfrm>
            <a:custGeom>
              <a:avLst/>
              <a:gdLst>
                <a:gd name="T0" fmla="*/ 0 w 672"/>
                <a:gd name="T1" fmla="*/ 0 h 240"/>
                <a:gd name="T2" fmla="*/ 96 w 672"/>
                <a:gd name="T3" fmla="*/ 240 h 240"/>
                <a:gd name="T4" fmla="*/ 672 w 672"/>
                <a:gd name="T5" fmla="*/ 240 h 240"/>
                <a:gd name="T6" fmla="*/ 672 w 672"/>
                <a:gd name="T7" fmla="*/ 96 h 240"/>
                <a:gd name="T8" fmla="*/ 96 w 672"/>
                <a:gd name="T9" fmla="*/ 96 h 240"/>
                <a:gd name="T10" fmla="*/ 0 w 672"/>
                <a:gd name="T11" fmla="*/ 0 h 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240">
                  <a:moveTo>
                    <a:pt x="0" y="0"/>
                  </a:moveTo>
                  <a:lnTo>
                    <a:pt x="96" y="240"/>
                  </a:lnTo>
                  <a:lnTo>
                    <a:pt x="672" y="240"/>
                  </a:lnTo>
                  <a:lnTo>
                    <a:pt x="672" y="96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3" name="Freeform 26">
              <a:extLst>
                <a:ext uri="{FF2B5EF4-FFF2-40B4-BE49-F238E27FC236}">
                  <a16:creationId xmlns:a16="http://schemas.microsoft.com/office/drawing/2014/main" id="{37579123-E842-4AEF-AEEC-FBA459DD1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768" cy="99"/>
            </a:xfrm>
            <a:custGeom>
              <a:avLst/>
              <a:gdLst>
                <a:gd name="T0" fmla="*/ 756 w 768"/>
                <a:gd name="T1" fmla="*/ 87 h 99"/>
                <a:gd name="T2" fmla="*/ 714 w 768"/>
                <a:gd name="T3" fmla="*/ 63 h 99"/>
                <a:gd name="T4" fmla="*/ 624 w 768"/>
                <a:gd name="T5" fmla="*/ 0 h 99"/>
                <a:gd name="T6" fmla="*/ 0 w 768"/>
                <a:gd name="T7" fmla="*/ 0 h 99"/>
                <a:gd name="T8" fmla="*/ 90 w 768"/>
                <a:gd name="T9" fmla="*/ 99 h 99"/>
                <a:gd name="T10" fmla="*/ 768 w 768"/>
                <a:gd name="T11" fmla="*/ 96 h 99"/>
                <a:gd name="T12" fmla="*/ 624 w 76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99">
                  <a:moveTo>
                    <a:pt x="756" y="87"/>
                  </a:moveTo>
                  <a:cubicBezTo>
                    <a:pt x="756" y="79"/>
                    <a:pt x="714" y="71"/>
                    <a:pt x="714" y="63"/>
                  </a:cubicBezTo>
                  <a:lnTo>
                    <a:pt x="624" y="0"/>
                  </a:lnTo>
                  <a:lnTo>
                    <a:pt x="0" y="0"/>
                  </a:lnTo>
                  <a:lnTo>
                    <a:pt x="90" y="99"/>
                  </a:lnTo>
                  <a:lnTo>
                    <a:pt x="768" y="96"/>
                  </a:lnTo>
                  <a:lnTo>
                    <a:pt x="624" y="0"/>
                  </a:lnTo>
                </a:path>
              </a:pathLst>
            </a:custGeom>
            <a:gradFill rotWithShape="1">
              <a:gsLst>
                <a:gs pos="0">
                  <a:srgbClr val="AC0000"/>
                </a:gs>
                <a:gs pos="100000">
                  <a:srgbClr val="5000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4" name="Freeform 27">
              <a:extLst>
                <a:ext uri="{FF2B5EF4-FFF2-40B4-BE49-F238E27FC236}">
                  <a16:creationId xmlns:a16="http://schemas.microsoft.com/office/drawing/2014/main" id="{57E858CF-AB6E-49B3-94A5-87EBA991D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110"/>
              <a:ext cx="927" cy="179"/>
            </a:xfrm>
            <a:custGeom>
              <a:avLst/>
              <a:gdLst>
                <a:gd name="T0" fmla="*/ 927 w 927"/>
                <a:gd name="T1" fmla="*/ 59 h 179"/>
                <a:gd name="T2" fmla="*/ 495 w 927"/>
                <a:gd name="T3" fmla="*/ 29 h 179"/>
                <a:gd name="T4" fmla="*/ 87 w 927"/>
                <a:gd name="T5" fmla="*/ 11 h 179"/>
                <a:gd name="T6" fmla="*/ 3 w 927"/>
                <a:gd name="T7" fmla="*/ 95 h 179"/>
                <a:gd name="T8" fmla="*/ 105 w 927"/>
                <a:gd name="T9" fmla="*/ 167 h 179"/>
                <a:gd name="T10" fmla="*/ 471 w 927"/>
                <a:gd name="T11" fmla="*/ 167 h 179"/>
                <a:gd name="T12" fmla="*/ 915 w 927"/>
                <a:gd name="T13" fmla="*/ 146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7" h="179">
                  <a:moveTo>
                    <a:pt x="927" y="59"/>
                  </a:moveTo>
                  <a:cubicBezTo>
                    <a:pt x="854" y="54"/>
                    <a:pt x="635" y="37"/>
                    <a:pt x="495" y="29"/>
                  </a:cubicBezTo>
                  <a:cubicBezTo>
                    <a:pt x="355" y="21"/>
                    <a:pt x="169" y="0"/>
                    <a:pt x="87" y="11"/>
                  </a:cubicBezTo>
                  <a:cubicBezTo>
                    <a:pt x="5" y="22"/>
                    <a:pt x="0" y="69"/>
                    <a:pt x="3" y="95"/>
                  </a:cubicBezTo>
                  <a:cubicBezTo>
                    <a:pt x="6" y="121"/>
                    <a:pt x="27" y="155"/>
                    <a:pt x="105" y="167"/>
                  </a:cubicBezTo>
                  <a:cubicBezTo>
                    <a:pt x="183" y="179"/>
                    <a:pt x="336" y="170"/>
                    <a:pt x="471" y="167"/>
                  </a:cubicBezTo>
                  <a:cubicBezTo>
                    <a:pt x="606" y="164"/>
                    <a:pt x="823" y="150"/>
                    <a:pt x="915" y="146"/>
                  </a:cubicBezTo>
                </a:path>
              </a:pathLst>
            </a:custGeom>
            <a:solidFill>
              <a:srgbClr val="F29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5" name="Freeform 28">
              <a:extLst>
                <a:ext uri="{FF2B5EF4-FFF2-40B4-BE49-F238E27FC236}">
                  <a16:creationId xmlns:a16="http://schemas.microsoft.com/office/drawing/2014/main" id="{9EFA0755-6B11-427C-9862-8E7E7091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2121"/>
              <a:ext cx="1" cy="156"/>
            </a:xfrm>
            <a:custGeom>
              <a:avLst/>
              <a:gdLst>
                <a:gd name="T0" fmla="*/ 0 w 1"/>
                <a:gd name="T1" fmla="*/ 0 h 156"/>
                <a:gd name="T2" fmla="*/ 0 w 1"/>
                <a:gd name="T3" fmla="*/ 156 h 15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56">
                  <a:moveTo>
                    <a:pt x="0" y="0"/>
                  </a:moveTo>
                  <a:lnTo>
                    <a:pt x="0" y="156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6" name="Freeform 29">
              <a:extLst>
                <a:ext uri="{FF2B5EF4-FFF2-40B4-BE49-F238E27FC236}">
                  <a16:creationId xmlns:a16="http://schemas.microsoft.com/office/drawing/2014/main" id="{7669C14D-C850-42F4-878C-10E76D24B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157"/>
              <a:ext cx="654" cy="51"/>
            </a:xfrm>
            <a:custGeom>
              <a:avLst/>
              <a:gdLst>
                <a:gd name="T0" fmla="*/ 654 w 654"/>
                <a:gd name="T1" fmla="*/ 3 h 51"/>
                <a:gd name="T2" fmla="*/ 0 w 654"/>
                <a:gd name="T3" fmla="*/ 0 h 51"/>
                <a:gd name="T4" fmla="*/ 48 w 654"/>
                <a:gd name="T5" fmla="*/ 30 h 51"/>
                <a:gd name="T6" fmla="*/ 654 w 654"/>
                <a:gd name="T7" fmla="*/ 51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4" h="51">
                  <a:moveTo>
                    <a:pt x="654" y="3"/>
                  </a:moveTo>
                  <a:lnTo>
                    <a:pt x="0" y="0"/>
                  </a:lnTo>
                  <a:lnTo>
                    <a:pt x="48" y="30"/>
                  </a:lnTo>
                  <a:lnTo>
                    <a:pt x="654" y="51"/>
                  </a:lnTo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110" name="Oval 30">
            <a:extLst>
              <a:ext uri="{FF2B5EF4-FFF2-40B4-BE49-F238E27FC236}">
                <a16:creationId xmlns:a16="http://schemas.microsoft.com/office/drawing/2014/main" id="{CAFBF783-9BC8-4140-BCB1-D716674527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4876800"/>
            <a:ext cx="762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46111" name="Group 31">
            <a:extLst>
              <a:ext uri="{FF2B5EF4-FFF2-40B4-BE49-F238E27FC236}">
                <a16:creationId xmlns:a16="http://schemas.microsoft.com/office/drawing/2014/main" id="{E170326F-8C9D-4395-9A3F-DA75675838A9}"/>
              </a:ext>
            </a:extLst>
          </p:cNvPr>
          <p:cNvGrpSpPr>
            <a:grpSpLocks/>
          </p:cNvGrpSpPr>
          <p:nvPr/>
        </p:nvGrpSpPr>
        <p:grpSpPr bwMode="auto">
          <a:xfrm>
            <a:off x="8915400" y="3962400"/>
            <a:ext cx="1447800" cy="228600"/>
            <a:chOff x="1746" y="2055"/>
            <a:chExt cx="2334" cy="393"/>
          </a:xfrm>
        </p:grpSpPr>
        <p:sp>
          <p:nvSpPr>
            <p:cNvPr id="16445" name="Freeform 32">
              <a:extLst>
                <a:ext uri="{FF2B5EF4-FFF2-40B4-BE49-F238E27FC236}">
                  <a16:creationId xmlns:a16="http://schemas.microsoft.com/office/drawing/2014/main" id="{80A40A72-E8B0-4292-A8A9-2CBC9C100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055"/>
              <a:ext cx="666" cy="249"/>
            </a:xfrm>
            <a:custGeom>
              <a:avLst/>
              <a:gdLst>
                <a:gd name="T0" fmla="*/ 0 w 666"/>
                <a:gd name="T1" fmla="*/ 153 h 249"/>
                <a:gd name="T2" fmla="*/ 132 w 666"/>
                <a:gd name="T3" fmla="*/ 6 h 249"/>
                <a:gd name="T4" fmla="*/ 666 w 666"/>
                <a:gd name="T5" fmla="*/ 0 h 249"/>
                <a:gd name="T6" fmla="*/ 624 w 666"/>
                <a:gd name="T7" fmla="*/ 156 h 249"/>
                <a:gd name="T8" fmla="*/ 318 w 666"/>
                <a:gd name="T9" fmla="*/ 162 h 249"/>
                <a:gd name="T10" fmla="*/ 0 w 666"/>
                <a:gd name="T11" fmla="*/ 156 h 249"/>
                <a:gd name="T12" fmla="*/ 96 w 666"/>
                <a:gd name="T13" fmla="*/ 249 h 249"/>
                <a:gd name="T14" fmla="*/ 0 w 666"/>
                <a:gd name="T15" fmla="*/ 153 h 2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6" h="249">
                  <a:moveTo>
                    <a:pt x="0" y="153"/>
                  </a:moveTo>
                  <a:lnTo>
                    <a:pt x="132" y="6"/>
                  </a:lnTo>
                  <a:lnTo>
                    <a:pt x="666" y="0"/>
                  </a:lnTo>
                  <a:lnTo>
                    <a:pt x="624" y="156"/>
                  </a:lnTo>
                  <a:lnTo>
                    <a:pt x="318" y="162"/>
                  </a:lnTo>
                  <a:lnTo>
                    <a:pt x="0" y="156"/>
                  </a:lnTo>
                  <a:lnTo>
                    <a:pt x="96" y="249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00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6" name="Freeform 33">
              <a:extLst>
                <a:ext uri="{FF2B5EF4-FFF2-40B4-BE49-F238E27FC236}">
                  <a16:creationId xmlns:a16="http://schemas.microsoft.com/office/drawing/2014/main" id="{128C5756-E16B-44A0-A3BB-8C0B1A2F9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672" cy="240"/>
            </a:xfrm>
            <a:custGeom>
              <a:avLst/>
              <a:gdLst>
                <a:gd name="T0" fmla="*/ 0 w 672"/>
                <a:gd name="T1" fmla="*/ 0 h 240"/>
                <a:gd name="T2" fmla="*/ 96 w 672"/>
                <a:gd name="T3" fmla="*/ 240 h 240"/>
                <a:gd name="T4" fmla="*/ 672 w 672"/>
                <a:gd name="T5" fmla="*/ 240 h 240"/>
                <a:gd name="T6" fmla="*/ 672 w 672"/>
                <a:gd name="T7" fmla="*/ 96 h 240"/>
                <a:gd name="T8" fmla="*/ 96 w 672"/>
                <a:gd name="T9" fmla="*/ 96 h 240"/>
                <a:gd name="T10" fmla="*/ 0 w 672"/>
                <a:gd name="T11" fmla="*/ 0 h 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240">
                  <a:moveTo>
                    <a:pt x="0" y="0"/>
                  </a:moveTo>
                  <a:lnTo>
                    <a:pt x="96" y="240"/>
                  </a:lnTo>
                  <a:lnTo>
                    <a:pt x="672" y="240"/>
                  </a:lnTo>
                  <a:lnTo>
                    <a:pt x="672" y="96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7" name="Freeform 34">
              <a:extLst>
                <a:ext uri="{FF2B5EF4-FFF2-40B4-BE49-F238E27FC236}">
                  <a16:creationId xmlns:a16="http://schemas.microsoft.com/office/drawing/2014/main" id="{911F7628-2634-48F0-B297-6C65F7BE82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768" cy="99"/>
            </a:xfrm>
            <a:custGeom>
              <a:avLst/>
              <a:gdLst>
                <a:gd name="T0" fmla="*/ 756 w 768"/>
                <a:gd name="T1" fmla="*/ 87 h 99"/>
                <a:gd name="T2" fmla="*/ 714 w 768"/>
                <a:gd name="T3" fmla="*/ 63 h 99"/>
                <a:gd name="T4" fmla="*/ 624 w 768"/>
                <a:gd name="T5" fmla="*/ 0 h 99"/>
                <a:gd name="T6" fmla="*/ 0 w 768"/>
                <a:gd name="T7" fmla="*/ 0 h 99"/>
                <a:gd name="T8" fmla="*/ 90 w 768"/>
                <a:gd name="T9" fmla="*/ 99 h 99"/>
                <a:gd name="T10" fmla="*/ 768 w 768"/>
                <a:gd name="T11" fmla="*/ 96 h 99"/>
                <a:gd name="T12" fmla="*/ 624 w 76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99">
                  <a:moveTo>
                    <a:pt x="756" y="87"/>
                  </a:moveTo>
                  <a:cubicBezTo>
                    <a:pt x="756" y="79"/>
                    <a:pt x="714" y="71"/>
                    <a:pt x="714" y="63"/>
                  </a:cubicBezTo>
                  <a:lnTo>
                    <a:pt x="624" y="0"/>
                  </a:lnTo>
                  <a:lnTo>
                    <a:pt x="0" y="0"/>
                  </a:lnTo>
                  <a:lnTo>
                    <a:pt x="90" y="99"/>
                  </a:lnTo>
                  <a:lnTo>
                    <a:pt x="768" y="96"/>
                  </a:lnTo>
                  <a:lnTo>
                    <a:pt x="624" y="0"/>
                  </a:lnTo>
                </a:path>
              </a:pathLst>
            </a:custGeom>
            <a:solidFill>
              <a:srgbClr val="D26900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8" name="Freeform 35">
              <a:extLst>
                <a:ext uri="{FF2B5EF4-FFF2-40B4-BE49-F238E27FC236}">
                  <a16:creationId xmlns:a16="http://schemas.microsoft.com/office/drawing/2014/main" id="{5B1C0099-AF8C-44D7-BC01-522D85DA1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110"/>
              <a:ext cx="927" cy="179"/>
            </a:xfrm>
            <a:custGeom>
              <a:avLst/>
              <a:gdLst>
                <a:gd name="T0" fmla="*/ 927 w 927"/>
                <a:gd name="T1" fmla="*/ 59 h 179"/>
                <a:gd name="T2" fmla="*/ 495 w 927"/>
                <a:gd name="T3" fmla="*/ 29 h 179"/>
                <a:gd name="T4" fmla="*/ 87 w 927"/>
                <a:gd name="T5" fmla="*/ 11 h 179"/>
                <a:gd name="T6" fmla="*/ 3 w 927"/>
                <a:gd name="T7" fmla="*/ 95 h 179"/>
                <a:gd name="T8" fmla="*/ 105 w 927"/>
                <a:gd name="T9" fmla="*/ 167 h 179"/>
                <a:gd name="T10" fmla="*/ 471 w 927"/>
                <a:gd name="T11" fmla="*/ 167 h 179"/>
                <a:gd name="T12" fmla="*/ 915 w 927"/>
                <a:gd name="T13" fmla="*/ 146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7" h="179">
                  <a:moveTo>
                    <a:pt x="927" y="59"/>
                  </a:moveTo>
                  <a:cubicBezTo>
                    <a:pt x="854" y="54"/>
                    <a:pt x="635" y="37"/>
                    <a:pt x="495" y="29"/>
                  </a:cubicBezTo>
                  <a:cubicBezTo>
                    <a:pt x="355" y="21"/>
                    <a:pt x="169" y="0"/>
                    <a:pt x="87" y="11"/>
                  </a:cubicBezTo>
                  <a:cubicBezTo>
                    <a:pt x="5" y="22"/>
                    <a:pt x="0" y="69"/>
                    <a:pt x="3" y="95"/>
                  </a:cubicBezTo>
                  <a:cubicBezTo>
                    <a:pt x="6" y="121"/>
                    <a:pt x="27" y="155"/>
                    <a:pt x="105" y="167"/>
                  </a:cubicBezTo>
                  <a:cubicBezTo>
                    <a:pt x="183" y="179"/>
                    <a:pt x="336" y="170"/>
                    <a:pt x="471" y="167"/>
                  </a:cubicBezTo>
                  <a:cubicBezTo>
                    <a:pt x="606" y="164"/>
                    <a:pt x="823" y="150"/>
                    <a:pt x="915" y="146"/>
                  </a:cubicBezTo>
                </a:path>
              </a:pathLst>
            </a:custGeom>
            <a:solidFill>
              <a:srgbClr val="F29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9" name="Freeform 36">
              <a:extLst>
                <a:ext uri="{FF2B5EF4-FFF2-40B4-BE49-F238E27FC236}">
                  <a16:creationId xmlns:a16="http://schemas.microsoft.com/office/drawing/2014/main" id="{F9BB6C95-EE96-4E67-94E4-2726CA58B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2121"/>
              <a:ext cx="1" cy="156"/>
            </a:xfrm>
            <a:custGeom>
              <a:avLst/>
              <a:gdLst>
                <a:gd name="T0" fmla="*/ 0 w 1"/>
                <a:gd name="T1" fmla="*/ 0 h 156"/>
                <a:gd name="T2" fmla="*/ 0 w 1"/>
                <a:gd name="T3" fmla="*/ 156 h 15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56">
                  <a:moveTo>
                    <a:pt x="0" y="0"/>
                  </a:moveTo>
                  <a:lnTo>
                    <a:pt x="0" y="156"/>
                  </a:ln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50" name="Freeform 37">
              <a:extLst>
                <a:ext uri="{FF2B5EF4-FFF2-40B4-BE49-F238E27FC236}">
                  <a16:creationId xmlns:a16="http://schemas.microsoft.com/office/drawing/2014/main" id="{C69B4F8D-9586-4E53-9B28-9E316C3BF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157"/>
              <a:ext cx="654" cy="51"/>
            </a:xfrm>
            <a:custGeom>
              <a:avLst/>
              <a:gdLst>
                <a:gd name="T0" fmla="*/ 654 w 654"/>
                <a:gd name="T1" fmla="*/ 3 h 51"/>
                <a:gd name="T2" fmla="*/ 0 w 654"/>
                <a:gd name="T3" fmla="*/ 0 h 51"/>
                <a:gd name="T4" fmla="*/ 48 w 654"/>
                <a:gd name="T5" fmla="*/ 30 h 51"/>
                <a:gd name="T6" fmla="*/ 654 w 654"/>
                <a:gd name="T7" fmla="*/ 51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4" h="51">
                  <a:moveTo>
                    <a:pt x="654" y="3"/>
                  </a:moveTo>
                  <a:lnTo>
                    <a:pt x="0" y="0"/>
                  </a:lnTo>
                  <a:lnTo>
                    <a:pt x="48" y="30"/>
                  </a:lnTo>
                  <a:lnTo>
                    <a:pt x="654" y="51"/>
                  </a:lnTo>
                </a:path>
              </a:pathLst>
            </a:custGeom>
            <a:solidFill>
              <a:schemeClr val="bg2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118" name="Oval 38">
            <a:extLst>
              <a:ext uri="{FF2B5EF4-FFF2-40B4-BE49-F238E27FC236}">
                <a16:creationId xmlns:a16="http://schemas.microsoft.com/office/drawing/2014/main" id="{CC47C048-F30E-4B2D-8EE4-30A929959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886200"/>
            <a:ext cx="762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46119" name="Group 39">
            <a:extLst>
              <a:ext uri="{FF2B5EF4-FFF2-40B4-BE49-F238E27FC236}">
                <a16:creationId xmlns:a16="http://schemas.microsoft.com/office/drawing/2014/main" id="{07F04E06-C185-4AD6-BD92-77786DE57E27}"/>
              </a:ext>
            </a:extLst>
          </p:cNvPr>
          <p:cNvGrpSpPr>
            <a:grpSpLocks/>
          </p:cNvGrpSpPr>
          <p:nvPr/>
        </p:nvGrpSpPr>
        <p:grpSpPr bwMode="auto">
          <a:xfrm>
            <a:off x="9906000" y="3657600"/>
            <a:ext cx="1371600" cy="228600"/>
            <a:chOff x="1746" y="2055"/>
            <a:chExt cx="2334" cy="393"/>
          </a:xfrm>
        </p:grpSpPr>
        <p:sp>
          <p:nvSpPr>
            <p:cNvPr id="16439" name="Freeform 40">
              <a:extLst>
                <a:ext uri="{FF2B5EF4-FFF2-40B4-BE49-F238E27FC236}">
                  <a16:creationId xmlns:a16="http://schemas.microsoft.com/office/drawing/2014/main" id="{2382204E-70D0-4897-B61F-283DDD51F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055"/>
              <a:ext cx="666" cy="249"/>
            </a:xfrm>
            <a:custGeom>
              <a:avLst/>
              <a:gdLst>
                <a:gd name="T0" fmla="*/ 0 w 666"/>
                <a:gd name="T1" fmla="*/ 153 h 249"/>
                <a:gd name="T2" fmla="*/ 132 w 666"/>
                <a:gd name="T3" fmla="*/ 6 h 249"/>
                <a:gd name="T4" fmla="*/ 666 w 666"/>
                <a:gd name="T5" fmla="*/ 0 h 249"/>
                <a:gd name="T6" fmla="*/ 624 w 666"/>
                <a:gd name="T7" fmla="*/ 156 h 249"/>
                <a:gd name="T8" fmla="*/ 318 w 666"/>
                <a:gd name="T9" fmla="*/ 162 h 249"/>
                <a:gd name="T10" fmla="*/ 0 w 666"/>
                <a:gd name="T11" fmla="*/ 156 h 249"/>
                <a:gd name="T12" fmla="*/ 96 w 666"/>
                <a:gd name="T13" fmla="*/ 249 h 249"/>
                <a:gd name="T14" fmla="*/ 0 w 666"/>
                <a:gd name="T15" fmla="*/ 153 h 2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6" h="249">
                  <a:moveTo>
                    <a:pt x="0" y="153"/>
                  </a:moveTo>
                  <a:lnTo>
                    <a:pt x="132" y="6"/>
                  </a:lnTo>
                  <a:lnTo>
                    <a:pt x="666" y="0"/>
                  </a:lnTo>
                  <a:lnTo>
                    <a:pt x="624" y="156"/>
                  </a:lnTo>
                  <a:lnTo>
                    <a:pt x="318" y="162"/>
                  </a:lnTo>
                  <a:lnTo>
                    <a:pt x="0" y="156"/>
                  </a:lnTo>
                  <a:lnTo>
                    <a:pt x="96" y="249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11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0" name="Freeform 41">
              <a:extLst>
                <a:ext uri="{FF2B5EF4-FFF2-40B4-BE49-F238E27FC236}">
                  <a16:creationId xmlns:a16="http://schemas.microsoft.com/office/drawing/2014/main" id="{60265075-27D2-4C94-A3C6-8A6C8A9A0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672" cy="240"/>
            </a:xfrm>
            <a:custGeom>
              <a:avLst/>
              <a:gdLst>
                <a:gd name="T0" fmla="*/ 0 w 672"/>
                <a:gd name="T1" fmla="*/ 0 h 240"/>
                <a:gd name="T2" fmla="*/ 96 w 672"/>
                <a:gd name="T3" fmla="*/ 240 h 240"/>
                <a:gd name="T4" fmla="*/ 672 w 672"/>
                <a:gd name="T5" fmla="*/ 240 h 240"/>
                <a:gd name="T6" fmla="*/ 672 w 672"/>
                <a:gd name="T7" fmla="*/ 96 h 240"/>
                <a:gd name="T8" fmla="*/ 96 w 672"/>
                <a:gd name="T9" fmla="*/ 96 h 240"/>
                <a:gd name="T10" fmla="*/ 0 w 672"/>
                <a:gd name="T11" fmla="*/ 0 h 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240">
                  <a:moveTo>
                    <a:pt x="0" y="0"/>
                  </a:moveTo>
                  <a:lnTo>
                    <a:pt x="96" y="240"/>
                  </a:lnTo>
                  <a:lnTo>
                    <a:pt x="672" y="240"/>
                  </a:lnTo>
                  <a:lnTo>
                    <a:pt x="672" y="96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1" name="Freeform 42">
              <a:extLst>
                <a:ext uri="{FF2B5EF4-FFF2-40B4-BE49-F238E27FC236}">
                  <a16:creationId xmlns:a16="http://schemas.microsoft.com/office/drawing/2014/main" id="{36A62886-3B77-4FAE-9EF2-F4BB62E9A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768" cy="99"/>
            </a:xfrm>
            <a:custGeom>
              <a:avLst/>
              <a:gdLst>
                <a:gd name="T0" fmla="*/ 756 w 768"/>
                <a:gd name="T1" fmla="*/ 87 h 99"/>
                <a:gd name="T2" fmla="*/ 714 w 768"/>
                <a:gd name="T3" fmla="*/ 63 h 99"/>
                <a:gd name="T4" fmla="*/ 624 w 768"/>
                <a:gd name="T5" fmla="*/ 0 h 99"/>
                <a:gd name="T6" fmla="*/ 0 w 768"/>
                <a:gd name="T7" fmla="*/ 0 h 99"/>
                <a:gd name="T8" fmla="*/ 90 w 768"/>
                <a:gd name="T9" fmla="*/ 99 h 99"/>
                <a:gd name="T10" fmla="*/ 768 w 768"/>
                <a:gd name="T11" fmla="*/ 96 h 99"/>
                <a:gd name="T12" fmla="*/ 624 w 76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99">
                  <a:moveTo>
                    <a:pt x="756" y="87"/>
                  </a:moveTo>
                  <a:cubicBezTo>
                    <a:pt x="756" y="79"/>
                    <a:pt x="714" y="71"/>
                    <a:pt x="714" y="63"/>
                  </a:cubicBezTo>
                  <a:lnTo>
                    <a:pt x="624" y="0"/>
                  </a:lnTo>
                  <a:lnTo>
                    <a:pt x="0" y="0"/>
                  </a:lnTo>
                  <a:lnTo>
                    <a:pt x="90" y="99"/>
                  </a:lnTo>
                  <a:lnTo>
                    <a:pt x="768" y="96"/>
                  </a:lnTo>
                  <a:lnTo>
                    <a:pt x="624" y="0"/>
                  </a:lnTo>
                </a:path>
              </a:pathLst>
            </a:custGeom>
            <a:gradFill rotWithShape="1">
              <a:gsLst>
                <a:gs pos="0">
                  <a:srgbClr val="AC0000"/>
                </a:gs>
                <a:gs pos="100000">
                  <a:srgbClr val="5000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2" name="Freeform 43">
              <a:extLst>
                <a:ext uri="{FF2B5EF4-FFF2-40B4-BE49-F238E27FC236}">
                  <a16:creationId xmlns:a16="http://schemas.microsoft.com/office/drawing/2014/main" id="{50BA9E6A-62CA-437D-AC00-EE3E678A2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110"/>
              <a:ext cx="927" cy="179"/>
            </a:xfrm>
            <a:custGeom>
              <a:avLst/>
              <a:gdLst>
                <a:gd name="T0" fmla="*/ 927 w 927"/>
                <a:gd name="T1" fmla="*/ 59 h 179"/>
                <a:gd name="T2" fmla="*/ 495 w 927"/>
                <a:gd name="T3" fmla="*/ 29 h 179"/>
                <a:gd name="T4" fmla="*/ 87 w 927"/>
                <a:gd name="T5" fmla="*/ 11 h 179"/>
                <a:gd name="T6" fmla="*/ 3 w 927"/>
                <a:gd name="T7" fmla="*/ 95 h 179"/>
                <a:gd name="T8" fmla="*/ 105 w 927"/>
                <a:gd name="T9" fmla="*/ 167 h 179"/>
                <a:gd name="T10" fmla="*/ 471 w 927"/>
                <a:gd name="T11" fmla="*/ 167 h 179"/>
                <a:gd name="T12" fmla="*/ 915 w 927"/>
                <a:gd name="T13" fmla="*/ 146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7" h="179">
                  <a:moveTo>
                    <a:pt x="927" y="59"/>
                  </a:moveTo>
                  <a:cubicBezTo>
                    <a:pt x="854" y="54"/>
                    <a:pt x="635" y="37"/>
                    <a:pt x="495" y="29"/>
                  </a:cubicBezTo>
                  <a:cubicBezTo>
                    <a:pt x="355" y="21"/>
                    <a:pt x="169" y="0"/>
                    <a:pt x="87" y="11"/>
                  </a:cubicBezTo>
                  <a:cubicBezTo>
                    <a:pt x="5" y="22"/>
                    <a:pt x="0" y="69"/>
                    <a:pt x="3" y="95"/>
                  </a:cubicBezTo>
                  <a:cubicBezTo>
                    <a:pt x="6" y="121"/>
                    <a:pt x="27" y="155"/>
                    <a:pt x="105" y="167"/>
                  </a:cubicBezTo>
                  <a:cubicBezTo>
                    <a:pt x="183" y="179"/>
                    <a:pt x="336" y="170"/>
                    <a:pt x="471" y="167"/>
                  </a:cubicBezTo>
                  <a:cubicBezTo>
                    <a:pt x="606" y="164"/>
                    <a:pt x="823" y="150"/>
                    <a:pt x="915" y="146"/>
                  </a:cubicBezTo>
                </a:path>
              </a:pathLst>
            </a:custGeom>
            <a:solidFill>
              <a:srgbClr val="F29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3" name="Freeform 44">
              <a:extLst>
                <a:ext uri="{FF2B5EF4-FFF2-40B4-BE49-F238E27FC236}">
                  <a16:creationId xmlns:a16="http://schemas.microsoft.com/office/drawing/2014/main" id="{D84AD1A5-D01F-4153-8D4F-5AB35A3E6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2121"/>
              <a:ext cx="1" cy="156"/>
            </a:xfrm>
            <a:custGeom>
              <a:avLst/>
              <a:gdLst>
                <a:gd name="T0" fmla="*/ 0 w 1"/>
                <a:gd name="T1" fmla="*/ 0 h 156"/>
                <a:gd name="T2" fmla="*/ 0 w 1"/>
                <a:gd name="T3" fmla="*/ 156 h 15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56">
                  <a:moveTo>
                    <a:pt x="0" y="0"/>
                  </a:moveTo>
                  <a:lnTo>
                    <a:pt x="0" y="156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44" name="Freeform 45">
              <a:extLst>
                <a:ext uri="{FF2B5EF4-FFF2-40B4-BE49-F238E27FC236}">
                  <a16:creationId xmlns:a16="http://schemas.microsoft.com/office/drawing/2014/main" id="{843404D3-10A8-4139-8EBC-F47BDBCB8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157"/>
              <a:ext cx="654" cy="51"/>
            </a:xfrm>
            <a:custGeom>
              <a:avLst/>
              <a:gdLst>
                <a:gd name="T0" fmla="*/ 654 w 654"/>
                <a:gd name="T1" fmla="*/ 3 h 51"/>
                <a:gd name="T2" fmla="*/ 0 w 654"/>
                <a:gd name="T3" fmla="*/ 0 h 51"/>
                <a:gd name="T4" fmla="*/ 48 w 654"/>
                <a:gd name="T5" fmla="*/ 30 h 51"/>
                <a:gd name="T6" fmla="*/ 654 w 654"/>
                <a:gd name="T7" fmla="*/ 51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4" h="51">
                  <a:moveTo>
                    <a:pt x="654" y="3"/>
                  </a:moveTo>
                  <a:lnTo>
                    <a:pt x="0" y="0"/>
                  </a:lnTo>
                  <a:lnTo>
                    <a:pt x="48" y="30"/>
                  </a:lnTo>
                  <a:lnTo>
                    <a:pt x="654" y="51"/>
                  </a:lnTo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6126" name="Oval 46">
            <a:extLst>
              <a:ext uri="{FF2B5EF4-FFF2-40B4-BE49-F238E27FC236}">
                <a16:creationId xmlns:a16="http://schemas.microsoft.com/office/drawing/2014/main" id="{AA1AD0E3-B20B-4DAA-BA13-7008AB618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581400"/>
            <a:ext cx="76200" cy="152400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7" name="Oval 47">
            <a:extLst>
              <a:ext uri="{FF2B5EF4-FFF2-40B4-BE49-F238E27FC236}">
                <a16:creationId xmlns:a16="http://schemas.microsoft.com/office/drawing/2014/main" id="{11F84873-7365-4DB1-9249-249E24EEE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2438400"/>
            <a:ext cx="3733800" cy="3733800"/>
          </a:xfrm>
          <a:prstGeom prst="ellipse">
            <a:avLst/>
          </a:prstGeom>
          <a:solidFill>
            <a:srgbClr val="00FF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8" name="Oval 48">
            <a:extLst>
              <a:ext uri="{FF2B5EF4-FFF2-40B4-BE49-F238E27FC236}">
                <a16:creationId xmlns:a16="http://schemas.microsoft.com/office/drawing/2014/main" id="{6830CC37-D52F-4979-8BEB-9AA63F23C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3048000"/>
            <a:ext cx="2514600" cy="2514600"/>
          </a:xfrm>
          <a:prstGeom prst="ellipse">
            <a:avLst/>
          </a:prstGeom>
          <a:solidFill>
            <a:srgbClr val="FFFF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29" name="Oval 49">
            <a:extLst>
              <a:ext uri="{FF2B5EF4-FFF2-40B4-BE49-F238E27FC236}">
                <a16:creationId xmlns:a16="http://schemas.microsoft.com/office/drawing/2014/main" id="{0B9A7B21-1928-46C7-A0FF-5E5DC4734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5800" y="3657600"/>
            <a:ext cx="1295400" cy="1295400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6142" name="Oval 62">
            <a:extLst>
              <a:ext uri="{FF2B5EF4-FFF2-40B4-BE49-F238E27FC236}">
                <a16:creationId xmlns:a16="http://schemas.microsoft.com/office/drawing/2014/main" id="{853DF43B-D673-40FA-8538-8C6DD7848B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4217988"/>
            <a:ext cx="125413" cy="12541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46143" name="Group 63">
            <a:extLst>
              <a:ext uri="{FF2B5EF4-FFF2-40B4-BE49-F238E27FC236}">
                <a16:creationId xmlns:a16="http://schemas.microsoft.com/office/drawing/2014/main" id="{757E9FA5-9DD1-439A-85BD-7DEB6A9F9E73}"/>
              </a:ext>
            </a:extLst>
          </p:cNvPr>
          <p:cNvGrpSpPr>
            <a:grpSpLocks/>
          </p:cNvGrpSpPr>
          <p:nvPr/>
        </p:nvGrpSpPr>
        <p:grpSpPr bwMode="auto">
          <a:xfrm rot="-2746378">
            <a:off x="8953500" y="-342900"/>
            <a:ext cx="1371600" cy="228600"/>
            <a:chOff x="1746" y="2055"/>
            <a:chExt cx="2334" cy="393"/>
          </a:xfrm>
        </p:grpSpPr>
        <p:sp>
          <p:nvSpPr>
            <p:cNvPr id="16433" name="Freeform 64">
              <a:extLst>
                <a:ext uri="{FF2B5EF4-FFF2-40B4-BE49-F238E27FC236}">
                  <a16:creationId xmlns:a16="http://schemas.microsoft.com/office/drawing/2014/main" id="{F80F0B47-6330-4708-A3FB-F62A4FD78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055"/>
              <a:ext cx="666" cy="249"/>
            </a:xfrm>
            <a:custGeom>
              <a:avLst/>
              <a:gdLst>
                <a:gd name="T0" fmla="*/ 0 w 666"/>
                <a:gd name="T1" fmla="*/ 153 h 249"/>
                <a:gd name="T2" fmla="*/ 132 w 666"/>
                <a:gd name="T3" fmla="*/ 6 h 249"/>
                <a:gd name="T4" fmla="*/ 666 w 666"/>
                <a:gd name="T5" fmla="*/ 0 h 249"/>
                <a:gd name="T6" fmla="*/ 624 w 666"/>
                <a:gd name="T7" fmla="*/ 156 h 249"/>
                <a:gd name="T8" fmla="*/ 318 w 666"/>
                <a:gd name="T9" fmla="*/ 162 h 249"/>
                <a:gd name="T10" fmla="*/ 0 w 666"/>
                <a:gd name="T11" fmla="*/ 156 h 249"/>
                <a:gd name="T12" fmla="*/ 96 w 666"/>
                <a:gd name="T13" fmla="*/ 249 h 249"/>
                <a:gd name="T14" fmla="*/ 0 w 666"/>
                <a:gd name="T15" fmla="*/ 153 h 2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6" h="249">
                  <a:moveTo>
                    <a:pt x="0" y="153"/>
                  </a:moveTo>
                  <a:lnTo>
                    <a:pt x="132" y="6"/>
                  </a:lnTo>
                  <a:lnTo>
                    <a:pt x="666" y="0"/>
                  </a:lnTo>
                  <a:lnTo>
                    <a:pt x="624" y="156"/>
                  </a:lnTo>
                  <a:lnTo>
                    <a:pt x="318" y="162"/>
                  </a:lnTo>
                  <a:lnTo>
                    <a:pt x="0" y="156"/>
                  </a:lnTo>
                  <a:lnTo>
                    <a:pt x="96" y="249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111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4" name="Freeform 65">
              <a:extLst>
                <a:ext uri="{FF2B5EF4-FFF2-40B4-BE49-F238E27FC236}">
                  <a16:creationId xmlns:a16="http://schemas.microsoft.com/office/drawing/2014/main" id="{6A73B870-D892-462E-82E7-D68CC5FA5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672" cy="240"/>
            </a:xfrm>
            <a:custGeom>
              <a:avLst/>
              <a:gdLst>
                <a:gd name="T0" fmla="*/ 0 w 672"/>
                <a:gd name="T1" fmla="*/ 0 h 240"/>
                <a:gd name="T2" fmla="*/ 96 w 672"/>
                <a:gd name="T3" fmla="*/ 240 h 240"/>
                <a:gd name="T4" fmla="*/ 672 w 672"/>
                <a:gd name="T5" fmla="*/ 240 h 240"/>
                <a:gd name="T6" fmla="*/ 672 w 672"/>
                <a:gd name="T7" fmla="*/ 96 h 240"/>
                <a:gd name="T8" fmla="*/ 96 w 672"/>
                <a:gd name="T9" fmla="*/ 96 h 240"/>
                <a:gd name="T10" fmla="*/ 0 w 672"/>
                <a:gd name="T11" fmla="*/ 0 h 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240">
                  <a:moveTo>
                    <a:pt x="0" y="0"/>
                  </a:moveTo>
                  <a:lnTo>
                    <a:pt x="96" y="240"/>
                  </a:lnTo>
                  <a:lnTo>
                    <a:pt x="672" y="240"/>
                  </a:lnTo>
                  <a:lnTo>
                    <a:pt x="672" y="96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5" name="Freeform 66">
              <a:extLst>
                <a:ext uri="{FF2B5EF4-FFF2-40B4-BE49-F238E27FC236}">
                  <a16:creationId xmlns:a16="http://schemas.microsoft.com/office/drawing/2014/main" id="{04124789-0D19-48CC-A4B0-B7715DB86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768" cy="99"/>
            </a:xfrm>
            <a:custGeom>
              <a:avLst/>
              <a:gdLst>
                <a:gd name="T0" fmla="*/ 756 w 768"/>
                <a:gd name="T1" fmla="*/ 87 h 99"/>
                <a:gd name="T2" fmla="*/ 714 w 768"/>
                <a:gd name="T3" fmla="*/ 63 h 99"/>
                <a:gd name="T4" fmla="*/ 624 w 768"/>
                <a:gd name="T5" fmla="*/ 0 h 99"/>
                <a:gd name="T6" fmla="*/ 0 w 768"/>
                <a:gd name="T7" fmla="*/ 0 h 99"/>
                <a:gd name="T8" fmla="*/ 90 w 768"/>
                <a:gd name="T9" fmla="*/ 99 h 99"/>
                <a:gd name="T10" fmla="*/ 768 w 768"/>
                <a:gd name="T11" fmla="*/ 96 h 99"/>
                <a:gd name="T12" fmla="*/ 624 w 76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99">
                  <a:moveTo>
                    <a:pt x="756" y="87"/>
                  </a:moveTo>
                  <a:cubicBezTo>
                    <a:pt x="756" y="79"/>
                    <a:pt x="714" y="71"/>
                    <a:pt x="714" y="63"/>
                  </a:cubicBezTo>
                  <a:lnTo>
                    <a:pt x="624" y="0"/>
                  </a:lnTo>
                  <a:lnTo>
                    <a:pt x="0" y="0"/>
                  </a:lnTo>
                  <a:lnTo>
                    <a:pt x="90" y="99"/>
                  </a:lnTo>
                  <a:lnTo>
                    <a:pt x="768" y="96"/>
                  </a:lnTo>
                  <a:lnTo>
                    <a:pt x="624" y="0"/>
                  </a:lnTo>
                </a:path>
              </a:pathLst>
            </a:custGeom>
            <a:gradFill rotWithShape="1">
              <a:gsLst>
                <a:gs pos="0">
                  <a:srgbClr val="AC0000"/>
                </a:gs>
                <a:gs pos="100000">
                  <a:srgbClr val="5000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6" name="Freeform 67">
              <a:extLst>
                <a:ext uri="{FF2B5EF4-FFF2-40B4-BE49-F238E27FC236}">
                  <a16:creationId xmlns:a16="http://schemas.microsoft.com/office/drawing/2014/main" id="{CB2AB2A6-8391-4206-BC9B-10330E553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110"/>
              <a:ext cx="927" cy="179"/>
            </a:xfrm>
            <a:custGeom>
              <a:avLst/>
              <a:gdLst>
                <a:gd name="T0" fmla="*/ 927 w 927"/>
                <a:gd name="T1" fmla="*/ 59 h 179"/>
                <a:gd name="T2" fmla="*/ 495 w 927"/>
                <a:gd name="T3" fmla="*/ 29 h 179"/>
                <a:gd name="T4" fmla="*/ 87 w 927"/>
                <a:gd name="T5" fmla="*/ 11 h 179"/>
                <a:gd name="T6" fmla="*/ 3 w 927"/>
                <a:gd name="T7" fmla="*/ 95 h 179"/>
                <a:gd name="T8" fmla="*/ 105 w 927"/>
                <a:gd name="T9" fmla="*/ 167 h 179"/>
                <a:gd name="T10" fmla="*/ 471 w 927"/>
                <a:gd name="T11" fmla="*/ 167 h 179"/>
                <a:gd name="T12" fmla="*/ 915 w 927"/>
                <a:gd name="T13" fmla="*/ 146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7" h="179">
                  <a:moveTo>
                    <a:pt x="927" y="59"/>
                  </a:moveTo>
                  <a:cubicBezTo>
                    <a:pt x="854" y="54"/>
                    <a:pt x="635" y="37"/>
                    <a:pt x="495" y="29"/>
                  </a:cubicBezTo>
                  <a:cubicBezTo>
                    <a:pt x="355" y="21"/>
                    <a:pt x="169" y="0"/>
                    <a:pt x="87" y="11"/>
                  </a:cubicBezTo>
                  <a:cubicBezTo>
                    <a:pt x="5" y="22"/>
                    <a:pt x="0" y="69"/>
                    <a:pt x="3" y="95"/>
                  </a:cubicBezTo>
                  <a:cubicBezTo>
                    <a:pt x="6" y="121"/>
                    <a:pt x="27" y="155"/>
                    <a:pt x="105" y="167"/>
                  </a:cubicBezTo>
                  <a:cubicBezTo>
                    <a:pt x="183" y="179"/>
                    <a:pt x="336" y="170"/>
                    <a:pt x="471" y="167"/>
                  </a:cubicBezTo>
                  <a:cubicBezTo>
                    <a:pt x="606" y="164"/>
                    <a:pt x="823" y="150"/>
                    <a:pt x="915" y="146"/>
                  </a:cubicBezTo>
                </a:path>
              </a:pathLst>
            </a:custGeom>
            <a:solidFill>
              <a:srgbClr val="F29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7" name="Freeform 68">
              <a:extLst>
                <a:ext uri="{FF2B5EF4-FFF2-40B4-BE49-F238E27FC236}">
                  <a16:creationId xmlns:a16="http://schemas.microsoft.com/office/drawing/2014/main" id="{5232142D-4A98-4166-9141-09C32F09E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2121"/>
              <a:ext cx="1" cy="156"/>
            </a:xfrm>
            <a:custGeom>
              <a:avLst/>
              <a:gdLst>
                <a:gd name="T0" fmla="*/ 0 w 1"/>
                <a:gd name="T1" fmla="*/ 0 h 156"/>
                <a:gd name="T2" fmla="*/ 0 w 1"/>
                <a:gd name="T3" fmla="*/ 156 h 15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56">
                  <a:moveTo>
                    <a:pt x="0" y="0"/>
                  </a:moveTo>
                  <a:lnTo>
                    <a:pt x="0" y="156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8" name="Freeform 69">
              <a:extLst>
                <a:ext uri="{FF2B5EF4-FFF2-40B4-BE49-F238E27FC236}">
                  <a16:creationId xmlns:a16="http://schemas.microsoft.com/office/drawing/2014/main" id="{7DFD1656-6B9D-4DAA-8BD2-CF987F009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157"/>
              <a:ext cx="654" cy="51"/>
            </a:xfrm>
            <a:custGeom>
              <a:avLst/>
              <a:gdLst>
                <a:gd name="T0" fmla="*/ 654 w 654"/>
                <a:gd name="T1" fmla="*/ 3 h 51"/>
                <a:gd name="T2" fmla="*/ 0 w 654"/>
                <a:gd name="T3" fmla="*/ 0 h 51"/>
                <a:gd name="T4" fmla="*/ 48 w 654"/>
                <a:gd name="T5" fmla="*/ 30 h 51"/>
                <a:gd name="T6" fmla="*/ 654 w 654"/>
                <a:gd name="T7" fmla="*/ 51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4" h="51">
                  <a:moveTo>
                    <a:pt x="654" y="3"/>
                  </a:moveTo>
                  <a:lnTo>
                    <a:pt x="0" y="0"/>
                  </a:lnTo>
                  <a:lnTo>
                    <a:pt x="48" y="30"/>
                  </a:lnTo>
                  <a:lnTo>
                    <a:pt x="654" y="51"/>
                  </a:lnTo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150" name="Group 70">
            <a:extLst>
              <a:ext uri="{FF2B5EF4-FFF2-40B4-BE49-F238E27FC236}">
                <a16:creationId xmlns:a16="http://schemas.microsoft.com/office/drawing/2014/main" id="{04F5818A-3BB4-4F28-8110-9DF91DD2E02A}"/>
              </a:ext>
            </a:extLst>
          </p:cNvPr>
          <p:cNvGrpSpPr>
            <a:grpSpLocks/>
          </p:cNvGrpSpPr>
          <p:nvPr/>
        </p:nvGrpSpPr>
        <p:grpSpPr bwMode="auto">
          <a:xfrm rot="-3102590">
            <a:off x="8115300" y="-571500"/>
            <a:ext cx="1219200" cy="228600"/>
            <a:chOff x="1746" y="2055"/>
            <a:chExt cx="2334" cy="393"/>
          </a:xfrm>
        </p:grpSpPr>
        <p:sp>
          <p:nvSpPr>
            <p:cNvPr id="16427" name="Freeform 71">
              <a:extLst>
                <a:ext uri="{FF2B5EF4-FFF2-40B4-BE49-F238E27FC236}">
                  <a16:creationId xmlns:a16="http://schemas.microsoft.com/office/drawing/2014/main" id="{95737349-BC67-424B-99CA-E0EABFBEE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055"/>
              <a:ext cx="666" cy="249"/>
            </a:xfrm>
            <a:custGeom>
              <a:avLst/>
              <a:gdLst>
                <a:gd name="T0" fmla="*/ 0 w 666"/>
                <a:gd name="T1" fmla="*/ 153 h 249"/>
                <a:gd name="T2" fmla="*/ 132 w 666"/>
                <a:gd name="T3" fmla="*/ 6 h 249"/>
                <a:gd name="T4" fmla="*/ 666 w 666"/>
                <a:gd name="T5" fmla="*/ 0 h 249"/>
                <a:gd name="T6" fmla="*/ 624 w 666"/>
                <a:gd name="T7" fmla="*/ 156 h 249"/>
                <a:gd name="T8" fmla="*/ 318 w 666"/>
                <a:gd name="T9" fmla="*/ 162 h 249"/>
                <a:gd name="T10" fmla="*/ 0 w 666"/>
                <a:gd name="T11" fmla="*/ 156 h 249"/>
                <a:gd name="T12" fmla="*/ 96 w 666"/>
                <a:gd name="T13" fmla="*/ 249 h 249"/>
                <a:gd name="T14" fmla="*/ 0 w 666"/>
                <a:gd name="T15" fmla="*/ 153 h 2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6" h="249">
                  <a:moveTo>
                    <a:pt x="0" y="153"/>
                  </a:moveTo>
                  <a:lnTo>
                    <a:pt x="132" y="6"/>
                  </a:lnTo>
                  <a:lnTo>
                    <a:pt x="666" y="0"/>
                  </a:lnTo>
                  <a:lnTo>
                    <a:pt x="624" y="156"/>
                  </a:lnTo>
                  <a:lnTo>
                    <a:pt x="318" y="162"/>
                  </a:lnTo>
                  <a:lnTo>
                    <a:pt x="0" y="156"/>
                  </a:lnTo>
                  <a:lnTo>
                    <a:pt x="96" y="249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33CCFF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8" name="Freeform 72">
              <a:extLst>
                <a:ext uri="{FF2B5EF4-FFF2-40B4-BE49-F238E27FC236}">
                  <a16:creationId xmlns:a16="http://schemas.microsoft.com/office/drawing/2014/main" id="{E66C80E3-69FE-4444-86B2-F8B5BDDF9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672" cy="240"/>
            </a:xfrm>
            <a:custGeom>
              <a:avLst/>
              <a:gdLst>
                <a:gd name="T0" fmla="*/ 0 w 672"/>
                <a:gd name="T1" fmla="*/ 0 h 240"/>
                <a:gd name="T2" fmla="*/ 96 w 672"/>
                <a:gd name="T3" fmla="*/ 240 h 240"/>
                <a:gd name="T4" fmla="*/ 672 w 672"/>
                <a:gd name="T5" fmla="*/ 240 h 240"/>
                <a:gd name="T6" fmla="*/ 672 w 672"/>
                <a:gd name="T7" fmla="*/ 96 h 240"/>
                <a:gd name="T8" fmla="*/ 96 w 672"/>
                <a:gd name="T9" fmla="*/ 96 h 240"/>
                <a:gd name="T10" fmla="*/ 0 w 672"/>
                <a:gd name="T11" fmla="*/ 0 h 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240">
                  <a:moveTo>
                    <a:pt x="0" y="0"/>
                  </a:moveTo>
                  <a:lnTo>
                    <a:pt x="96" y="240"/>
                  </a:lnTo>
                  <a:lnTo>
                    <a:pt x="672" y="240"/>
                  </a:lnTo>
                  <a:lnTo>
                    <a:pt x="672" y="96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9" name="Freeform 73">
              <a:extLst>
                <a:ext uri="{FF2B5EF4-FFF2-40B4-BE49-F238E27FC236}">
                  <a16:creationId xmlns:a16="http://schemas.microsoft.com/office/drawing/2014/main" id="{199DA262-5968-49C2-93A2-6FE98A8DF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768" cy="99"/>
            </a:xfrm>
            <a:custGeom>
              <a:avLst/>
              <a:gdLst>
                <a:gd name="T0" fmla="*/ 756 w 768"/>
                <a:gd name="T1" fmla="*/ 87 h 99"/>
                <a:gd name="T2" fmla="*/ 714 w 768"/>
                <a:gd name="T3" fmla="*/ 63 h 99"/>
                <a:gd name="T4" fmla="*/ 624 w 768"/>
                <a:gd name="T5" fmla="*/ 0 h 99"/>
                <a:gd name="T6" fmla="*/ 0 w 768"/>
                <a:gd name="T7" fmla="*/ 0 h 99"/>
                <a:gd name="T8" fmla="*/ 90 w 768"/>
                <a:gd name="T9" fmla="*/ 99 h 99"/>
                <a:gd name="T10" fmla="*/ 768 w 768"/>
                <a:gd name="T11" fmla="*/ 96 h 99"/>
                <a:gd name="T12" fmla="*/ 624 w 76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99">
                  <a:moveTo>
                    <a:pt x="756" y="87"/>
                  </a:moveTo>
                  <a:cubicBezTo>
                    <a:pt x="756" y="79"/>
                    <a:pt x="714" y="71"/>
                    <a:pt x="714" y="63"/>
                  </a:cubicBezTo>
                  <a:lnTo>
                    <a:pt x="624" y="0"/>
                  </a:lnTo>
                  <a:lnTo>
                    <a:pt x="0" y="0"/>
                  </a:lnTo>
                  <a:lnTo>
                    <a:pt x="90" y="99"/>
                  </a:lnTo>
                  <a:lnTo>
                    <a:pt x="768" y="96"/>
                  </a:lnTo>
                  <a:lnTo>
                    <a:pt x="624" y="0"/>
                  </a:lnTo>
                </a:path>
              </a:pathLst>
            </a:custGeom>
            <a:solidFill>
              <a:srgbClr val="007DD2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0" name="Freeform 74">
              <a:extLst>
                <a:ext uri="{FF2B5EF4-FFF2-40B4-BE49-F238E27FC236}">
                  <a16:creationId xmlns:a16="http://schemas.microsoft.com/office/drawing/2014/main" id="{301A1824-CA8B-4135-9A9E-251A9BCDF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110"/>
              <a:ext cx="927" cy="179"/>
            </a:xfrm>
            <a:custGeom>
              <a:avLst/>
              <a:gdLst>
                <a:gd name="T0" fmla="*/ 927 w 927"/>
                <a:gd name="T1" fmla="*/ 59 h 179"/>
                <a:gd name="T2" fmla="*/ 495 w 927"/>
                <a:gd name="T3" fmla="*/ 29 h 179"/>
                <a:gd name="T4" fmla="*/ 87 w 927"/>
                <a:gd name="T5" fmla="*/ 11 h 179"/>
                <a:gd name="T6" fmla="*/ 3 w 927"/>
                <a:gd name="T7" fmla="*/ 95 h 179"/>
                <a:gd name="T8" fmla="*/ 105 w 927"/>
                <a:gd name="T9" fmla="*/ 167 h 179"/>
                <a:gd name="T10" fmla="*/ 471 w 927"/>
                <a:gd name="T11" fmla="*/ 167 h 179"/>
                <a:gd name="T12" fmla="*/ 915 w 927"/>
                <a:gd name="T13" fmla="*/ 146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7" h="179">
                  <a:moveTo>
                    <a:pt x="927" y="59"/>
                  </a:moveTo>
                  <a:cubicBezTo>
                    <a:pt x="854" y="54"/>
                    <a:pt x="635" y="37"/>
                    <a:pt x="495" y="29"/>
                  </a:cubicBezTo>
                  <a:cubicBezTo>
                    <a:pt x="355" y="21"/>
                    <a:pt x="169" y="0"/>
                    <a:pt x="87" y="11"/>
                  </a:cubicBezTo>
                  <a:cubicBezTo>
                    <a:pt x="5" y="22"/>
                    <a:pt x="0" y="69"/>
                    <a:pt x="3" y="95"/>
                  </a:cubicBezTo>
                  <a:cubicBezTo>
                    <a:pt x="6" y="121"/>
                    <a:pt x="27" y="155"/>
                    <a:pt x="105" y="167"/>
                  </a:cubicBezTo>
                  <a:cubicBezTo>
                    <a:pt x="183" y="179"/>
                    <a:pt x="336" y="170"/>
                    <a:pt x="471" y="167"/>
                  </a:cubicBezTo>
                  <a:cubicBezTo>
                    <a:pt x="606" y="164"/>
                    <a:pt x="823" y="150"/>
                    <a:pt x="915" y="146"/>
                  </a:cubicBezTo>
                </a:path>
              </a:pathLst>
            </a:custGeom>
            <a:solidFill>
              <a:srgbClr val="F29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1" name="Freeform 75">
              <a:extLst>
                <a:ext uri="{FF2B5EF4-FFF2-40B4-BE49-F238E27FC236}">
                  <a16:creationId xmlns:a16="http://schemas.microsoft.com/office/drawing/2014/main" id="{7EDD8B9D-E243-44E4-A1C3-24AAB0EFC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2121"/>
              <a:ext cx="1" cy="156"/>
            </a:xfrm>
            <a:custGeom>
              <a:avLst/>
              <a:gdLst>
                <a:gd name="T0" fmla="*/ 0 w 1"/>
                <a:gd name="T1" fmla="*/ 0 h 156"/>
                <a:gd name="T2" fmla="*/ 0 w 1"/>
                <a:gd name="T3" fmla="*/ 156 h 15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56">
                  <a:moveTo>
                    <a:pt x="0" y="0"/>
                  </a:moveTo>
                  <a:lnTo>
                    <a:pt x="0" y="156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32" name="Freeform 76">
              <a:extLst>
                <a:ext uri="{FF2B5EF4-FFF2-40B4-BE49-F238E27FC236}">
                  <a16:creationId xmlns:a16="http://schemas.microsoft.com/office/drawing/2014/main" id="{93EC1248-986C-4404-85AE-A862536A6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157"/>
              <a:ext cx="654" cy="51"/>
            </a:xfrm>
            <a:custGeom>
              <a:avLst/>
              <a:gdLst>
                <a:gd name="T0" fmla="*/ 654 w 654"/>
                <a:gd name="T1" fmla="*/ 3 h 51"/>
                <a:gd name="T2" fmla="*/ 0 w 654"/>
                <a:gd name="T3" fmla="*/ 0 h 51"/>
                <a:gd name="T4" fmla="*/ 48 w 654"/>
                <a:gd name="T5" fmla="*/ 30 h 51"/>
                <a:gd name="T6" fmla="*/ 654 w 654"/>
                <a:gd name="T7" fmla="*/ 51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4" h="51">
                  <a:moveTo>
                    <a:pt x="654" y="3"/>
                  </a:moveTo>
                  <a:lnTo>
                    <a:pt x="0" y="0"/>
                  </a:lnTo>
                  <a:lnTo>
                    <a:pt x="48" y="30"/>
                  </a:lnTo>
                  <a:lnTo>
                    <a:pt x="654" y="51"/>
                  </a:lnTo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157" name="Group 77">
            <a:extLst>
              <a:ext uri="{FF2B5EF4-FFF2-40B4-BE49-F238E27FC236}">
                <a16:creationId xmlns:a16="http://schemas.microsoft.com/office/drawing/2014/main" id="{74AD09A6-5461-455E-AD04-EA2390AE13C6}"/>
              </a:ext>
            </a:extLst>
          </p:cNvPr>
          <p:cNvGrpSpPr>
            <a:grpSpLocks/>
          </p:cNvGrpSpPr>
          <p:nvPr/>
        </p:nvGrpSpPr>
        <p:grpSpPr bwMode="auto">
          <a:xfrm rot="-8472938">
            <a:off x="-1295400" y="-152400"/>
            <a:ext cx="1447800" cy="228600"/>
            <a:chOff x="1746" y="2055"/>
            <a:chExt cx="2334" cy="393"/>
          </a:xfrm>
        </p:grpSpPr>
        <p:sp>
          <p:nvSpPr>
            <p:cNvPr id="16421" name="Freeform 78">
              <a:extLst>
                <a:ext uri="{FF2B5EF4-FFF2-40B4-BE49-F238E27FC236}">
                  <a16:creationId xmlns:a16="http://schemas.microsoft.com/office/drawing/2014/main" id="{1E6DD880-51FB-4FDD-9667-EA23816CF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055"/>
              <a:ext cx="666" cy="249"/>
            </a:xfrm>
            <a:custGeom>
              <a:avLst/>
              <a:gdLst>
                <a:gd name="T0" fmla="*/ 0 w 666"/>
                <a:gd name="T1" fmla="*/ 153 h 249"/>
                <a:gd name="T2" fmla="*/ 132 w 666"/>
                <a:gd name="T3" fmla="*/ 6 h 249"/>
                <a:gd name="T4" fmla="*/ 666 w 666"/>
                <a:gd name="T5" fmla="*/ 0 h 249"/>
                <a:gd name="T6" fmla="*/ 624 w 666"/>
                <a:gd name="T7" fmla="*/ 156 h 249"/>
                <a:gd name="T8" fmla="*/ 318 w 666"/>
                <a:gd name="T9" fmla="*/ 162 h 249"/>
                <a:gd name="T10" fmla="*/ 0 w 666"/>
                <a:gd name="T11" fmla="*/ 156 h 249"/>
                <a:gd name="T12" fmla="*/ 96 w 666"/>
                <a:gd name="T13" fmla="*/ 249 h 249"/>
                <a:gd name="T14" fmla="*/ 0 w 666"/>
                <a:gd name="T15" fmla="*/ 153 h 2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6" h="249">
                  <a:moveTo>
                    <a:pt x="0" y="153"/>
                  </a:moveTo>
                  <a:lnTo>
                    <a:pt x="132" y="6"/>
                  </a:lnTo>
                  <a:lnTo>
                    <a:pt x="666" y="0"/>
                  </a:lnTo>
                  <a:lnTo>
                    <a:pt x="624" y="156"/>
                  </a:lnTo>
                  <a:lnTo>
                    <a:pt x="318" y="162"/>
                  </a:lnTo>
                  <a:lnTo>
                    <a:pt x="0" y="156"/>
                  </a:lnTo>
                  <a:lnTo>
                    <a:pt x="96" y="249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FFFF00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2" name="Freeform 79">
              <a:extLst>
                <a:ext uri="{FF2B5EF4-FFF2-40B4-BE49-F238E27FC236}">
                  <a16:creationId xmlns:a16="http://schemas.microsoft.com/office/drawing/2014/main" id="{588F5C73-653F-46D8-80F2-2B12A4C2F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672" cy="240"/>
            </a:xfrm>
            <a:custGeom>
              <a:avLst/>
              <a:gdLst>
                <a:gd name="T0" fmla="*/ 0 w 672"/>
                <a:gd name="T1" fmla="*/ 0 h 240"/>
                <a:gd name="T2" fmla="*/ 96 w 672"/>
                <a:gd name="T3" fmla="*/ 240 h 240"/>
                <a:gd name="T4" fmla="*/ 672 w 672"/>
                <a:gd name="T5" fmla="*/ 240 h 240"/>
                <a:gd name="T6" fmla="*/ 672 w 672"/>
                <a:gd name="T7" fmla="*/ 96 h 240"/>
                <a:gd name="T8" fmla="*/ 96 w 672"/>
                <a:gd name="T9" fmla="*/ 96 h 240"/>
                <a:gd name="T10" fmla="*/ 0 w 672"/>
                <a:gd name="T11" fmla="*/ 0 h 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240">
                  <a:moveTo>
                    <a:pt x="0" y="0"/>
                  </a:moveTo>
                  <a:lnTo>
                    <a:pt x="96" y="240"/>
                  </a:lnTo>
                  <a:lnTo>
                    <a:pt x="672" y="240"/>
                  </a:lnTo>
                  <a:lnTo>
                    <a:pt x="672" y="96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3" name="Freeform 80">
              <a:extLst>
                <a:ext uri="{FF2B5EF4-FFF2-40B4-BE49-F238E27FC236}">
                  <a16:creationId xmlns:a16="http://schemas.microsoft.com/office/drawing/2014/main" id="{DB7BA0FB-C64F-4962-8922-8022CEA3B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768" cy="99"/>
            </a:xfrm>
            <a:custGeom>
              <a:avLst/>
              <a:gdLst>
                <a:gd name="T0" fmla="*/ 756 w 768"/>
                <a:gd name="T1" fmla="*/ 87 h 99"/>
                <a:gd name="T2" fmla="*/ 714 w 768"/>
                <a:gd name="T3" fmla="*/ 63 h 99"/>
                <a:gd name="T4" fmla="*/ 624 w 768"/>
                <a:gd name="T5" fmla="*/ 0 h 99"/>
                <a:gd name="T6" fmla="*/ 0 w 768"/>
                <a:gd name="T7" fmla="*/ 0 h 99"/>
                <a:gd name="T8" fmla="*/ 90 w 768"/>
                <a:gd name="T9" fmla="*/ 99 h 99"/>
                <a:gd name="T10" fmla="*/ 768 w 768"/>
                <a:gd name="T11" fmla="*/ 96 h 99"/>
                <a:gd name="T12" fmla="*/ 624 w 76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99">
                  <a:moveTo>
                    <a:pt x="756" y="87"/>
                  </a:moveTo>
                  <a:cubicBezTo>
                    <a:pt x="756" y="79"/>
                    <a:pt x="714" y="71"/>
                    <a:pt x="714" y="63"/>
                  </a:cubicBezTo>
                  <a:lnTo>
                    <a:pt x="624" y="0"/>
                  </a:lnTo>
                  <a:lnTo>
                    <a:pt x="0" y="0"/>
                  </a:lnTo>
                  <a:lnTo>
                    <a:pt x="90" y="99"/>
                  </a:lnTo>
                  <a:lnTo>
                    <a:pt x="768" y="96"/>
                  </a:lnTo>
                  <a:lnTo>
                    <a:pt x="624" y="0"/>
                  </a:lnTo>
                </a:path>
              </a:pathLst>
            </a:custGeom>
            <a:solidFill>
              <a:srgbClr val="D26900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4" name="Freeform 81">
              <a:extLst>
                <a:ext uri="{FF2B5EF4-FFF2-40B4-BE49-F238E27FC236}">
                  <a16:creationId xmlns:a16="http://schemas.microsoft.com/office/drawing/2014/main" id="{D861CBAE-BB59-4B50-93B3-CF73BDA75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110"/>
              <a:ext cx="927" cy="179"/>
            </a:xfrm>
            <a:custGeom>
              <a:avLst/>
              <a:gdLst>
                <a:gd name="T0" fmla="*/ 927 w 927"/>
                <a:gd name="T1" fmla="*/ 59 h 179"/>
                <a:gd name="T2" fmla="*/ 495 w 927"/>
                <a:gd name="T3" fmla="*/ 29 h 179"/>
                <a:gd name="T4" fmla="*/ 87 w 927"/>
                <a:gd name="T5" fmla="*/ 11 h 179"/>
                <a:gd name="T6" fmla="*/ 3 w 927"/>
                <a:gd name="T7" fmla="*/ 95 h 179"/>
                <a:gd name="T8" fmla="*/ 105 w 927"/>
                <a:gd name="T9" fmla="*/ 167 h 179"/>
                <a:gd name="T10" fmla="*/ 471 w 927"/>
                <a:gd name="T11" fmla="*/ 167 h 179"/>
                <a:gd name="T12" fmla="*/ 915 w 927"/>
                <a:gd name="T13" fmla="*/ 146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7" h="179">
                  <a:moveTo>
                    <a:pt x="927" y="59"/>
                  </a:moveTo>
                  <a:cubicBezTo>
                    <a:pt x="854" y="54"/>
                    <a:pt x="635" y="37"/>
                    <a:pt x="495" y="29"/>
                  </a:cubicBezTo>
                  <a:cubicBezTo>
                    <a:pt x="355" y="21"/>
                    <a:pt x="169" y="0"/>
                    <a:pt x="87" y="11"/>
                  </a:cubicBezTo>
                  <a:cubicBezTo>
                    <a:pt x="5" y="22"/>
                    <a:pt x="0" y="69"/>
                    <a:pt x="3" y="95"/>
                  </a:cubicBezTo>
                  <a:cubicBezTo>
                    <a:pt x="6" y="121"/>
                    <a:pt x="27" y="155"/>
                    <a:pt x="105" y="167"/>
                  </a:cubicBezTo>
                  <a:cubicBezTo>
                    <a:pt x="183" y="179"/>
                    <a:pt x="336" y="170"/>
                    <a:pt x="471" y="167"/>
                  </a:cubicBezTo>
                  <a:cubicBezTo>
                    <a:pt x="606" y="164"/>
                    <a:pt x="823" y="150"/>
                    <a:pt x="915" y="146"/>
                  </a:cubicBezTo>
                </a:path>
              </a:pathLst>
            </a:custGeom>
            <a:solidFill>
              <a:srgbClr val="F29000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5" name="Freeform 82">
              <a:extLst>
                <a:ext uri="{FF2B5EF4-FFF2-40B4-BE49-F238E27FC236}">
                  <a16:creationId xmlns:a16="http://schemas.microsoft.com/office/drawing/2014/main" id="{03859235-03BE-49E9-9971-B79E0FDAD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2121"/>
              <a:ext cx="1" cy="156"/>
            </a:xfrm>
            <a:custGeom>
              <a:avLst/>
              <a:gdLst>
                <a:gd name="T0" fmla="*/ 0 w 1"/>
                <a:gd name="T1" fmla="*/ 0 h 156"/>
                <a:gd name="T2" fmla="*/ 0 w 1"/>
                <a:gd name="T3" fmla="*/ 156 h 15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56">
                  <a:moveTo>
                    <a:pt x="0" y="0"/>
                  </a:moveTo>
                  <a:lnTo>
                    <a:pt x="0" y="156"/>
                  </a:ln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6" name="Freeform 83">
              <a:extLst>
                <a:ext uri="{FF2B5EF4-FFF2-40B4-BE49-F238E27FC236}">
                  <a16:creationId xmlns:a16="http://schemas.microsoft.com/office/drawing/2014/main" id="{31AA5841-6359-4BA3-881B-3BBD90D86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157"/>
              <a:ext cx="654" cy="51"/>
            </a:xfrm>
            <a:custGeom>
              <a:avLst/>
              <a:gdLst>
                <a:gd name="T0" fmla="*/ 654 w 654"/>
                <a:gd name="T1" fmla="*/ 3 h 51"/>
                <a:gd name="T2" fmla="*/ 0 w 654"/>
                <a:gd name="T3" fmla="*/ 0 h 51"/>
                <a:gd name="T4" fmla="*/ 48 w 654"/>
                <a:gd name="T5" fmla="*/ 30 h 51"/>
                <a:gd name="T6" fmla="*/ 654 w 654"/>
                <a:gd name="T7" fmla="*/ 51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4" h="51">
                  <a:moveTo>
                    <a:pt x="654" y="3"/>
                  </a:moveTo>
                  <a:lnTo>
                    <a:pt x="0" y="0"/>
                  </a:lnTo>
                  <a:lnTo>
                    <a:pt x="48" y="30"/>
                  </a:lnTo>
                  <a:lnTo>
                    <a:pt x="654" y="51"/>
                  </a:lnTo>
                </a:path>
              </a:pathLst>
            </a:custGeom>
            <a:solidFill>
              <a:schemeClr val="bg2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164" name="Group 84">
            <a:extLst>
              <a:ext uri="{FF2B5EF4-FFF2-40B4-BE49-F238E27FC236}">
                <a16:creationId xmlns:a16="http://schemas.microsoft.com/office/drawing/2014/main" id="{122A69C5-A95C-400D-BB40-524B2F286F13}"/>
              </a:ext>
            </a:extLst>
          </p:cNvPr>
          <p:cNvGrpSpPr>
            <a:grpSpLocks/>
          </p:cNvGrpSpPr>
          <p:nvPr/>
        </p:nvGrpSpPr>
        <p:grpSpPr bwMode="auto">
          <a:xfrm rot="-3102590">
            <a:off x="7429500" y="-571500"/>
            <a:ext cx="1219200" cy="228600"/>
            <a:chOff x="1746" y="2055"/>
            <a:chExt cx="2334" cy="393"/>
          </a:xfrm>
        </p:grpSpPr>
        <p:sp>
          <p:nvSpPr>
            <p:cNvPr id="16415" name="Freeform 85">
              <a:extLst>
                <a:ext uri="{FF2B5EF4-FFF2-40B4-BE49-F238E27FC236}">
                  <a16:creationId xmlns:a16="http://schemas.microsoft.com/office/drawing/2014/main" id="{B83CBC52-723C-4FAA-8B42-685884F0E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055"/>
              <a:ext cx="666" cy="249"/>
            </a:xfrm>
            <a:custGeom>
              <a:avLst/>
              <a:gdLst>
                <a:gd name="T0" fmla="*/ 0 w 666"/>
                <a:gd name="T1" fmla="*/ 153 h 249"/>
                <a:gd name="T2" fmla="*/ 132 w 666"/>
                <a:gd name="T3" fmla="*/ 6 h 249"/>
                <a:gd name="T4" fmla="*/ 666 w 666"/>
                <a:gd name="T5" fmla="*/ 0 h 249"/>
                <a:gd name="T6" fmla="*/ 624 w 666"/>
                <a:gd name="T7" fmla="*/ 156 h 249"/>
                <a:gd name="T8" fmla="*/ 318 w 666"/>
                <a:gd name="T9" fmla="*/ 162 h 249"/>
                <a:gd name="T10" fmla="*/ 0 w 666"/>
                <a:gd name="T11" fmla="*/ 156 h 249"/>
                <a:gd name="T12" fmla="*/ 96 w 666"/>
                <a:gd name="T13" fmla="*/ 249 h 249"/>
                <a:gd name="T14" fmla="*/ 0 w 666"/>
                <a:gd name="T15" fmla="*/ 153 h 2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66" h="249">
                  <a:moveTo>
                    <a:pt x="0" y="153"/>
                  </a:moveTo>
                  <a:lnTo>
                    <a:pt x="132" y="6"/>
                  </a:lnTo>
                  <a:lnTo>
                    <a:pt x="666" y="0"/>
                  </a:lnTo>
                  <a:lnTo>
                    <a:pt x="624" y="156"/>
                  </a:lnTo>
                  <a:lnTo>
                    <a:pt x="318" y="162"/>
                  </a:lnTo>
                  <a:lnTo>
                    <a:pt x="0" y="156"/>
                  </a:lnTo>
                  <a:lnTo>
                    <a:pt x="96" y="249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rgbClr val="33CCFF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6" name="Freeform 86">
              <a:extLst>
                <a:ext uri="{FF2B5EF4-FFF2-40B4-BE49-F238E27FC236}">
                  <a16:creationId xmlns:a16="http://schemas.microsoft.com/office/drawing/2014/main" id="{87B8C33D-DA68-4743-B2BA-D2BE4130D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672" cy="240"/>
            </a:xfrm>
            <a:custGeom>
              <a:avLst/>
              <a:gdLst>
                <a:gd name="T0" fmla="*/ 0 w 672"/>
                <a:gd name="T1" fmla="*/ 0 h 240"/>
                <a:gd name="T2" fmla="*/ 96 w 672"/>
                <a:gd name="T3" fmla="*/ 240 h 240"/>
                <a:gd name="T4" fmla="*/ 672 w 672"/>
                <a:gd name="T5" fmla="*/ 240 h 240"/>
                <a:gd name="T6" fmla="*/ 672 w 672"/>
                <a:gd name="T7" fmla="*/ 96 h 240"/>
                <a:gd name="T8" fmla="*/ 96 w 672"/>
                <a:gd name="T9" fmla="*/ 96 h 240"/>
                <a:gd name="T10" fmla="*/ 0 w 672"/>
                <a:gd name="T11" fmla="*/ 0 h 2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72" h="240">
                  <a:moveTo>
                    <a:pt x="0" y="0"/>
                  </a:moveTo>
                  <a:lnTo>
                    <a:pt x="96" y="240"/>
                  </a:lnTo>
                  <a:lnTo>
                    <a:pt x="672" y="240"/>
                  </a:lnTo>
                  <a:lnTo>
                    <a:pt x="672" y="96"/>
                  </a:lnTo>
                  <a:lnTo>
                    <a:pt x="96" y="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7" name="Freeform 87">
              <a:extLst>
                <a:ext uri="{FF2B5EF4-FFF2-40B4-BE49-F238E27FC236}">
                  <a16:creationId xmlns:a16="http://schemas.microsoft.com/office/drawing/2014/main" id="{D5BDE6CA-36E9-4574-9255-863274EA3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" y="2208"/>
              <a:ext cx="768" cy="99"/>
            </a:xfrm>
            <a:custGeom>
              <a:avLst/>
              <a:gdLst>
                <a:gd name="T0" fmla="*/ 756 w 768"/>
                <a:gd name="T1" fmla="*/ 87 h 99"/>
                <a:gd name="T2" fmla="*/ 714 w 768"/>
                <a:gd name="T3" fmla="*/ 63 h 99"/>
                <a:gd name="T4" fmla="*/ 624 w 768"/>
                <a:gd name="T5" fmla="*/ 0 h 99"/>
                <a:gd name="T6" fmla="*/ 0 w 768"/>
                <a:gd name="T7" fmla="*/ 0 h 99"/>
                <a:gd name="T8" fmla="*/ 90 w 768"/>
                <a:gd name="T9" fmla="*/ 99 h 99"/>
                <a:gd name="T10" fmla="*/ 768 w 768"/>
                <a:gd name="T11" fmla="*/ 96 h 99"/>
                <a:gd name="T12" fmla="*/ 624 w 768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68" h="99">
                  <a:moveTo>
                    <a:pt x="756" y="87"/>
                  </a:moveTo>
                  <a:cubicBezTo>
                    <a:pt x="756" y="79"/>
                    <a:pt x="714" y="71"/>
                    <a:pt x="714" y="63"/>
                  </a:cubicBezTo>
                  <a:lnTo>
                    <a:pt x="624" y="0"/>
                  </a:lnTo>
                  <a:lnTo>
                    <a:pt x="0" y="0"/>
                  </a:lnTo>
                  <a:lnTo>
                    <a:pt x="90" y="99"/>
                  </a:lnTo>
                  <a:lnTo>
                    <a:pt x="768" y="96"/>
                  </a:lnTo>
                  <a:lnTo>
                    <a:pt x="624" y="0"/>
                  </a:lnTo>
                </a:path>
              </a:pathLst>
            </a:custGeom>
            <a:solidFill>
              <a:srgbClr val="007DD2"/>
            </a:solidFill>
            <a:ln w="31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8" name="Freeform 88">
              <a:extLst>
                <a:ext uri="{FF2B5EF4-FFF2-40B4-BE49-F238E27FC236}">
                  <a16:creationId xmlns:a16="http://schemas.microsoft.com/office/drawing/2014/main" id="{F50CAE45-E569-4FC9-A13F-EFCECF62D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7" y="2110"/>
              <a:ext cx="927" cy="179"/>
            </a:xfrm>
            <a:custGeom>
              <a:avLst/>
              <a:gdLst>
                <a:gd name="T0" fmla="*/ 927 w 927"/>
                <a:gd name="T1" fmla="*/ 59 h 179"/>
                <a:gd name="T2" fmla="*/ 495 w 927"/>
                <a:gd name="T3" fmla="*/ 29 h 179"/>
                <a:gd name="T4" fmla="*/ 87 w 927"/>
                <a:gd name="T5" fmla="*/ 11 h 179"/>
                <a:gd name="T6" fmla="*/ 3 w 927"/>
                <a:gd name="T7" fmla="*/ 95 h 179"/>
                <a:gd name="T8" fmla="*/ 105 w 927"/>
                <a:gd name="T9" fmla="*/ 167 h 179"/>
                <a:gd name="T10" fmla="*/ 471 w 927"/>
                <a:gd name="T11" fmla="*/ 167 h 179"/>
                <a:gd name="T12" fmla="*/ 915 w 927"/>
                <a:gd name="T13" fmla="*/ 146 h 17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27" h="179">
                  <a:moveTo>
                    <a:pt x="927" y="59"/>
                  </a:moveTo>
                  <a:cubicBezTo>
                    <a:pt x="854" y="54"/>
                    <a:pt x="635" y="37"/>
                    <a:pt x="495" y="29"/>
                  </a:cubicBezTo>
                  <a:cubicBezTo>
                    <a:pt x="355" y="21"/>
                    <a:pt x="169" y="0"/>
                    <a:pt x="87" y="11"/>
                  </a:cubicBezTo>
                  <a:cubicBezTo>
                    <a:pt x="5" y="22"/>
                    <a:pt x="0" y="69"/>
                    <a:pt x="3" y="95"/>
                  </a:cubicBezTo>
                  <a:cubicBezTo>
                    <a:pt x="6" y="121"/>
                    <a:pt x="27" y="155"/>
                    <a:pt x="105" y="167"/>
                  </a:cubicBezTo>
                  <a:cubicBezTo>
                    <a:pt x="183" y="179"/>
                    <a:pt x="336" y="170"/>
                    <a:pt x="471" y="167"/>
                  </a:cubicBezTo>
                  <a:cubicBezTo>
                    <a:pt x="606" y="164"/>
                    <a:pt x="823" y="150"/>
                    <a:pt x="915" y="146"/>
                  </a:cubicBezTo>
                </a:path>
              </a:pathLst>
            </a:custGeom>
            <a:solidFill>
              <a:srgbClr val="F29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19" name="Freeform 89">
              <a:extLst>
                <a:ext uri="{FF2B5EF4-FFF2-40B4-BE49-F238E27FC236}">
                  <a16:creationId xmlns:a16="http://schemas.microsoft.com/office/drawing/2014/main" id="{3025809D-0357-4643-95EB-2846634C1A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8" y="2121"/>
              <a:ext cx="1" cy="156"/>
            </a:xfrm>
            <a:custGeom>
              <a:avLst/>
              <a:gdLst>
                <a:gd name="T0" fmla="*/ 0 w 1"/>
                <a:gd name="T1" fmla="*/ 0 h 156"/>
                <a:gd name="T2" fmla="*/ 0 w 1"/>
                <a:gd name="T3" fmla="*/ 156 h 15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156">
                  <a:moveTo>
                    <a:pt x="0" y="0"/>
                  </a:moveTo>
                  <a:lnTo>
                    <a:pt x="0" y="156"/>
                  </a:lnTo>
                </a:path>
              </a:pathLst>
            </a:custGeom>
            <a:noFill/>
            <a:ln w="76200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20" name="Freeform 90">
              <a:extLst>
                <a:ext uri="{FF2B5EF4-FFF2-40B4-BE49-F238E27FC236}">
                  <a16:creationId xmlns:a16="http://schemas.microsoft.com/office/drawing/2014/main" id="{0E4CC0BE-686E-4DBD-9D71-861C3892E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6" y="2157"/>
              <a:ext cx="654" cy="51"/>
            </a:xfrm>
            <a:custGeom>
              <a:avLst/>
              <a:gdLst>
                <a:gd name="T0" fmla="*/ 654 w 654"/>
                <a:gd name="T1" fmla="*/ 3 h 51"/>
                <a:gd name="T2" fmla="*/ 0 w 654"/>
                <a:gd name="T3" fmla="*/ 0 h 51"/>
                <a:gd name="T4" fmla="*/ 48 w 654"/>
                <a:gd name="T5" fmla="*/ 30 h 51"/>
                <a:gd name="T6" fmla="*/ 654 w 654"/>
                <a:gd name="T7" fmla="*/ 51 h 5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54" h="51">
                  <a:moveTo>
                    <a:pt x="654" y="3"/>
                  </a:moveTo>
                  <a:lnTo>
                    <a:pt x="0" y="0"/>
                  </a:lnTo>
                  <a:lnTo>
                    <a:pt x="48" y="30"/>
                  </a:lnTo>
                  <a:lnTo>
                    <a:pt x="654" y="51"/>
                  </a:lnTo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406" name="Text Box 91">
            <a:extLst>
              <a:ext uri="{FF2B5EF4-FFF2-40B4-BE49-F238E27FC236}">
                <a16:creationId xmlns:a16="http://schemas.microsoft.com/office/drawing/2014/main" id="{1D4D8D5B-DFA7-4395-84CE-8A45406AEF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" y="244475"/>
            <a:ext cx="85820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0000FF"/>
                </a:solidFill>
              </a:rPr>
              <a:t>Спортсмен готовится к турниру. 78% всех бросков попало в цель. Сколько было сделано бросков, если в цель попало 156 дротиков?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23D4A9B-B2AD-4A1F-A0BA-275B5172E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13" y="1717675"/>
            <a:ext cx="245427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х д        -                  156  д   -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5C07AA9B-A449-491B-AB47-707188DEF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1800225"/>
            <a:ext cx="1905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78%</a:t>
            </a:r>
          </a:p>
        </p:txBody>
      </p:sp>
      <p:sp>
        <p:nvSpPr>
          <p:cNvPr id="83" name="Стрелка вверх 18">
            <a:extLst>
              <a:ext uri="{FF2B5EF4-FFF2-40B4-BE49-F238E27FC236}">
                <a16:creationId xmlns:a16="http://schemas.microsoft.com/office/drawing/2014/main" id="{B40CCBEA-04A7-43B1-A920-CBC61746C568}"/>
              </a:ext>
            </a:extLst>
          </p:cNvPr>
          <p:cNvSpPr/>
          <p:nvPr/>
        </p:nvSpPr>
        <p:spPr>
          <a:xfrm rot="10800000" flipH="1">
            <a:off x="312738" y="1831975"/>
            <a:ext cx="280987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84" name="Стрелка вверх 18">
            <a:extLst>
              <a:ext uri="{FF2B5EF4-FFF2-40B4-BE49-F238E27FC236}">
                <a16:creationId xmlns:a16="http://schemas.microsoft.com/office/drawing/2014/main" id="{92D5C43F-FDC5-426D-B6CA-50964963BA0A}"/>
              </a:ext>
            </a:extLst>
          </p:cNvPr>
          <p:cNvSpPr/>
          <p:nvPr/>
        </p:nvSpPr>
        <p:spPr>
          <a:xfrm rot="10800000" flipH="1">
            <a:off x="3717925" y="1908175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9DDB807-6188-42D6-8FEF-40A84B4564B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726929" y="1248113"/>
            <a:ext cx="2119555" cy="92519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0BF66F3B-C6AD-4A0F-9338-17294BAEE3B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244110" y="2329146"/>
            <a:ext cx="2699457" cy="93519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E4C3014-8E37-43BF-9959-AC239EA64F3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703212" y="3483797"/>
            <a:ext cx="1301831" cy="492443"/>
          </a:xfrm>
          <a:prstGeom prst="rect">
            <a:avLst/>
          </a:prstGeom>
          <a:blipFill>
            <a:blip r:embed="rId6"/>
            <a:stretch>
              <a:fillRect t="-24691" r="-18310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2664A4E-F0B8-4074-9B92-C05DAB950F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7475" y="6115050"/>
            <a:ext cx="22352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200.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11111E-6 C -0.21233 -0.02871 -0.42449 -0.05741 -0.58056 -0.05926 C -0.73664 -0.06111 -0.83646 -0.03611 -0.93612 -0.01111 " pathEditMode="relative" ptsTypes="aaA">
                                      <p:cBhvr>
                                        <p:cTn id="6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11111E-6 C -0.21233 -0.02871 -0.42449 -0.05741 -0.58056 -0.05926 C -0.73664 -0.06111 -0.83646 -0.03611 -0.93612 -0.01111 " pathEditMode="relative" ptsTypes="aaA">
                                      <p:cBhvr>
                                        <p:cTn id="13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11111E-6 C -0.21233 -0.02871 -0.42449 -0.05741 -0.58056 -0.05926 C -0.73664 -0.06111 -0.83646 -0.03611 -0.93612 -0.01111 " pathEditMode="relative" ptsTypes="aaA">
                                      <p:cBhvr>
                                        <p:cTn id="20" dur="500" fill="hold"/>
                                        <p:tgtEl>
                                          <p:spTgt spid="46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11111E-6 C -0.21233 -0.02871 -0.42449 -0.05741 -0.58056 -0.05926 C -0.73664 -0.06111 -0.83646 -0.03611 -0.93612 -0.01111 " pathEditMode="relative" ptsTypes="aaA">
                                      <p:cBhvr>
                                        <p:cTn id="26" dur="500" fill="hold"/>
                                        <p:tgtEl>
                                          <p:spTgt spid="46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11111E-6 C -0.21233 -0.02871 -0.42449 -0.05741 -0.58056 -0.05926 C -0.73664 -0.06111 -0.83646 -0.03611 -0.93612 -0.01111 " pathEditMode="relative" ptsTypes="aaA">
                                      <p:cBhvr>
                                        <p:cTn id="32" dur="500" fill="hold"/>
                                        <p:tgtEl>
                                          <p:spTgt spid="46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6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6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6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6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46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46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46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46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46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6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17 0.05555 L -0.47917 0.57778 " pathEditMode="relative" rAng="0" ptsTypes="AA">
                                      <p:cBhvr>
                                        <p:cTn id="99" dur="500" fill="hold"/>
                                        <p:tgtEl>
                                          <p:spTgt spid="46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50" y="2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-0.4375 0.56667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4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2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-4.44444E-6 L 0.44583 0.40556 " pathEditMode="relative" rAng="0" ptsTypes="AA">
                                      <p:cBhvr>
                                        <p:cTn id="105" dur="500" fill="hold"/>
                                        <p:tgtEl>
                                          <p:spTgt spid="46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292" y="2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44444E-6 L -0.22917 0.32222 " pathEditMode="relative" rAng="0" ptsTypes="AA">
                                      <p:cBhvr>
                                        <p:cTn id="108" dur="500" fill="hold"/>
                                        <p:tgtEl>
                                          <p:spTgt spid="46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58" y="1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 animBg="1"/>
      <p:bldP spid="84" grpId="0" animBg="1"/>
      <p:bldP spid="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B9D0D1-76AE-4DED-B0E7-9C3C222C0B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1860550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15 ц    -                  9 ц  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918365-96D1-4894-9287-4BFF438E0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075" y="1860550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х%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8FA2CDB8-E831-4759-B6C4-FA05A645B544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687F1F75-2C8D-41C1-87CF-3103CBB7917F}"/>
              </a:ext>
            </a:extLst>
          </p:cNvPr>
          <p:cNvSpPr/>
          <p:nvPr/>
        </p:nvSpPr>
        <p:spPr>
          <a:xfrm rot="10800000" flipH="1">
            <a:off x="4746625" y="1947863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446DCE-62E9-446D-AFFA-68F8A5AF673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1647496"/>
            <a:ext cx="1874295" cy="93519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9A29C3-B945-4C28-8CC9-B9DCDC18DA7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2317" y="2948881"/>
            <a:ext cx="2208938" cy="9251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492A840C-8182-42EC-9EAD-513D57C5CC92}"/>
              </a:ext>
            </a:extLst>
          </p:cNvPr>
          <p:cNvCxnSpPr>
            <a:cxnSpLocks/>
          </p:cNvCxnSpPr>
          <p:nvPr/>
        </p:nvCxnSpPr>
        <p:spPr>
          <a:xfrm>
            <a:off x="6589713" y="3568700"/>
            <a:ext cx="376237" cy="41751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97C65E78-681B-4E92-8DCD-1121B5F32914}"/>
              </a:ext>
            </a:extLst>
          </p:cNvPr>
          <p:cNvCxnSpPr>
            <a:cxnSpLocks/>
          </p:cNvCxnSpPr>
          <p:nvPr/>
        </p:nvCxnSpPr>
        <p:spPr>
          <a:xfrm>
            <a:off x="7035800" y="2978150"/>
            <a:ext cx="549275" cy="4476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3BF5DD3-304E-4B7F-B864-02884EA58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8988" y="368935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28F1240-3CB4-4C64-AAF6-9E711136F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7913" y="2873375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56DBD2-CC06-4E6F-8678-E3B40EAA467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4244320"/>
            <a:ext cx="1074205" cy="492443"/>
          </a:xfrm>
          <a:prstGeom prst="rect">
            <a:avLst/>
          </a:prstGeom>
          <a:blipFill>
            <a:blip r:embed="rId4"/>
            <a:stretch>
              <a:fillRect t="-24691" r="-22159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C36AD5-FD87-40AA-9C4B-AAE9462998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3733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60%.</a:t>
            </a:r>
          </a:p>
        </p:txBody>
      </p:sp>
      <p:sp>
        <p:nvSpPr>
          <p:cNvPr id="18446" name="Text Box 918">
            <a:extLst>
              <a:ext uri="{FF2B5EF4-FFF2-40B4-BE49-F238E27FC236}">
                <a16:creationId xmlns:a16="http://schemas.microsoft.com/office/drawing/2014/main" id="{A0F4263B-10DB-43CC-B1DB-28E619FB4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89154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800" b="1">
                <a:solidFill>
                  <a:srgbClr val="0000FF"/>
                </a:solidFill>
              </a:rPr>
              <a:t>            Из 15 срезанных цветов 9 завяло.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800" b="1">
                <a:solidFill>
                  <a:srgbClr val="0000FF"/>
                </a:solidFill>
              </a:rPr>
              <a:t>Сколько процентов срезанных цветов завяло?</a:t>
            </a:r>
          </a:p>
        </p:txBody>
      </p:sp>
      <p:pic>
        <p:nvPicPr>
          <p:cNvPr id="18447" name="Picture 934" descr="blesk_dolmatin">
            <a:extLst>
              <a:ext uri="{FF2B5EF4-FFF2-40B4-BE49-F238E27FC236}">
                <a16:creationId xmlns:a16="http://schemas.microsoft.com/office/drawing/2014/main" id="{60CC054E-912A-4B76-AF70-57359A746BB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81400"/>
            <a:ext cx="25971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6BC78C0-E6D0-4F44-A2CA-BD57E0D36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1860550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Х ч       -                  48 ч  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D45CC8-6811-4570-8508-F14C3F401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075" y="1860550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12%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1FA8CF9C-8E4E-437C-9162-A97D929290F6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65489CB7-0C95-49C5-9EF5-16D26B6360AE}"/>
              </a:ext>
            </a:extLst>
          </p:cNvPr>
          <p:cNvSpPr/>
          <p:nvPr/>
        </p:nvSpPr>
        <p:spPr>
          <a:xfrm rot="10800000" flipH="1">
            <a:off x="4746625" y="1947863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721D69-7893-4576-99BE-94589A6152D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1647496"/>
            <a:ext cx="1874296" cy="92538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33E4C6-7366-45BF-909F-501159AF6D85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2317" y="2948881"/>
            <a:ext cx="2454198" cy="9251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9DDD59B-BE7F-4197-98A7-25E848547E96}"/>
              </a:ext>
            </a:extLst>
          </p:cNvPr>
          <p:cNvCxnSpPr>
            <a:cxnSpLocks/>
          </p:cNvCxnSpPr>
          <p:nvPr/>
        </p:nvCxnSpPr>
        <p:spPr>
          <a:xfrm>
            <a:off x="6589713" y="3568700"/>
            <a:ext cx="376237" cy="41751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18FD115D-6729-43F5-8828-C79373917897}"/>
              </a:ext>
            </a:extLst>
          </p:cNvPr>
          <p:cNvCxnSpPr>
            <a:cxnSpLocks/>
          </p:cNvCxnSpPr>
          <p:nvPr/>
        </p:nvCxnSpPr>
        <p:spPr>
          <a:xfrm>
            <a:off x="7035800" y="2978150"/>
            <a:ext cx="549275" cy="4476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70ABF48-91B7-487C-B0BD-C0FBAA33B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8988" y="368935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25F7C1-F55C-465F-9DB0-5205A2A2D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2538" y="2763838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6735984-7ED3-482B-AE88-98F82FD68DD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4244320"/>
            <a:ext cx="1451103" cy="492443"/>
          </a:xfrm>
          <a:prstGeom prst="rect">
            <a:avLst/>
          </a:prstGeom>
          <a:blipFill>
            <a:blip r:embed="rId4"/>
            <a:stretch>
              <a:fillRect t="-24691" r="-15966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71A984-846A-400F-9EB2-65F08C2AF8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5876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400 ч.</a:t>
            </a:r>
          </a:p>
        </p:txBody>
      </p:sp>
      <p:sp>
        <p:nvSpPr>
          <p:cNvPr id="19470" name="Прямоугольник 1">
            <a:extLst>
              <a:ext uri="{FF2B5EF4-FFF2-40B4-BE49-F238E27FC236}">
                <a16:creationId xmlns:a16="http://schemas.microsoft.com/office/drawing/2014/main" id="{D51FEC78-2AA7-4EE1-AA4B-7E7F87274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25" y="79375"/>
            <a:ext cx="8969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FF"/>
                </a:solidFill>
                <a:cs typeface="Times New Roman" panose="02020603050405020304" pitchFamily="18" charset="0"/>
              </a:rPr>
              <a:t>Призерами городской олимпиады по математике стало 48 человек, что составило 12% от числа всех участников. Сколько человек принимало участие в олимпиаде?</a:t>
            </a:r>
            <a:endParaRPr lang="ru-RU" altLang="ru-RU" sz="2400" b="1">
              <a:solidFill>
                <a:srgbClr val="0000FF"/>
              </a:solidFill>
            </a:endParaRPr>
          </a:p>
        </p:txBody>
      </p:sp>
      <p:grpSp>
        <p:nvGrpSpPr>
          <p:cNvPr id="19471" name="Group 176">
            <a:extLst>
              <a:ext uri="{FF2B5EF4-FFF2-40B4-BE49-F238E27FC236}">
                <a16:creationId xmlns:a16="http://schemas.microsoft.com/office/drawing/2014/main" id="{12596CB6-EFEF-4B79-A338-6064DB225D4C}"/>
              </a:ext>
            </a:extLst>
          </p:cNvPr>
          <p:cNvGrpSpPr>
            <a:grpSpLocks/>
          </p:cNvGrpSpPr>
          <p:nvPr/>
        </p:nvGrpSpPr>
        <p:grpSpPr bwMode="auto">
          <a:xfrm>
            <a:off x="147638" y="3216275"/>
            <a:ext cx="3276600" cy="2057400"/>
            <a:chOff x="96" y="1440"/>
            <a:chExt cx="2064" cy="1296"/>
          </a:xfrm>
        </p:grpSpPr>
        <p:grpSp>
          <p:nvGrpSpPr>
            <p:cNvPr id="19527" name="Group 139">
              <a:extLst>
                <a:ext uri="{FF2B5EF4-FFF2-40B4-BE49-F238E27FC236}">
                  <a16:creationId xmlns:a16="http://schemas.microsoft.com/office/drawing/2014/main" id="{191B4537-C032-48C1-AFAF-F9C105A743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2" y="1440"/>
              <a:ext cx="816" cy="1239"/>
              <a:chOff x="2208" y="2217"/>
              <a:chExt cx="816" cy="1239"/>
            </a:xfrm>
          </p:grpSpPr>
          <p:grpSp>
            <p:nvGrpSpPr>
              <p:cNvPr id="19557" name="Group 132">
                <a:extLst>
                  <a:ext uri="{FF2B5EF4-FFF2-40B4-BE49-F238E27FC236}">
                    <a16:creationId xmlns:a16="http://schemas.microsoft.com/office/drawing/2014/main" id="{FAE8D1DB-BBFD-4510-860B-4F83E1758D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08" y="2256"/>
                <a:ext cx="816" cy="1200"/>
                <a:chOff x="2208" y="2256"/>
                <a:chExt cx="768" cy="1110"/>
              </a:xfrm>
            </p:grpSpPr>
            <p:pic>
              <p:nvPicPr>
                <p:cNvPr id="19561" name="Picture 115" descr="girl5o">
                  <a:extLst>
                    <a:ext uri="{FF2B5EF4-FFF2-40B4-BE49-F238E27FC236}">
                      <a16:creationId xmlns:a16="http://schemas.microsoft.com/office/drawing/2014/main" id="{E431DCD0-0308-43A1-AFC7-D8C9FCB251B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08" y="2256"/>
                  <a:ext cx="768" cy="11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9562" name="Freeform 117">
                  <a:extLst>
                    <a:ext uri="{FF2B5EF4-FFF2-40B4-BE49-F238E27FC236}">
                      <a16:creationId xmlns:a16="http://schemas.microsoft.com/office/drawing/2014/main" id="{344E8647-ED22-4383-9EAB-E281A5C10F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0" y="2690"/>
                  <a:ext cx="422" cy="603"/>
                </a:xfrm>
                <a:custGeom>
                  <a:avLst/>
                  <a:gdLst>
                    <a:gd name="T0" fmla="*/ 101 w 478"/>
                    <a:gd name="T1" fmla="*/ 3 h 695"/>
                    <a:gd name="T2" fmla="*/ 142 w 478"/>
                    <a:gd name="T3" fmla="*/ 7 h 695"/>
                    <a:gd name="T4" fmla="*/ 131 w 478"/>
                    <a:gd name="T5" fmla="*/ 40 h 695"/>
                    <a:gd name="T6" fmla="*/ 131 w 478"/>
                    <a:gd name="T7" fmla="*/ 63 h 695"/>
                    <a:gd name="T8" fmla="*/ 234 w 478"/>
                    <a:gd name="T9" fmla="*/ 63 h 695"/>
                    <a:gd name="T10" fmla="*/ 222 w 478"/>
                    <a:gd name="T11" fmla="*/ 18 h 695"/>
                    <a:gd name="T12" fmla="*/ 222 w 478"/>
                    <a:gd name="T13" fmla="*/ 3 h 695"/>
                    <a:gd name="T14" fmla="*/ 241 w 478"/>
                    <a:gd name="T15" fmla="*/ 3 h 695"/>
                    <a:gd name="T16" fmla="*/ 255 w 478"/>
                    <a:gd name="T17" fmla="*/ 12 h 695"/>
                    <a:gd name="T18" fmla="*/ 274 w 478"/>
                    <a:gd name="T19" fmla="*/ 62 h 695"/>
                    <a:gd name="T20" fmla="*/ 284 w 478"/>
                    <a:gd name="T21" fmla="*/ 111 h 695"/>
                    <a:gd name="T22" fmla="*/ 284 w 478"/>
                    <a:gd name="T23" fmla="*/ 171 h 695"/>
                    <a:gd name="T24" fmla="*/ 304 w 478"/>
                    <a:gd name="T25" fmla="*/ 207 h 695"/>
                    <a:gd name="T26" fmla="*/ 320 w 478"/>
                    <a:gd name="T27" fmla="*/ 269 h 695"/>
                    <a:gd name="T28" fmla="*/ 329 w 478"/>
                    <a:gd name="T29" fmla="*/ 338 h 695"/>
                    <a:gd name="T30" fmla="*/ 320 w 478"/>
                    <a:gd name="T31" fmla="*/ 395 h 695"/>
                    <a:gd name="T32" fmla="*/ 307 w 478"/>
                    <a:gd name="T33" fmla="*/ 446 h 695"/>
                    <a:gd name="T34" fmla="*/ 302 w 478"/>
                    <a:gd name="T35" fmla="*/ 446 h 695"/>
                    <a:gd name="T36" fmla="*/ 288 w 478"/>
                    <a:gd name="T37" fmla="*/ 442 h 695"/>
                    <a:gd name="T38" fmla="*/ 276 w 478"/>
                    <a:gd name="T39" fmla="*/ 437 h 695"/>
                    <a:gd name="T40" fmla="*/ 257 w 478"/>
                    <a:gd name="T41" fmla="*/ 424 h 695"/>
                    <a:gd name="T42" fmla="*/ 237 w 478"/>
                    <a:gd name="T43" fmla="*/ 414 h 695"/>
                    <a:gd name="T44" fmla="*/ 222 w 478"/>
                    <a:gd name="T45" fmla="*/ 416 h 695"/>
                    <a:gd name="T46" fmla="*/ 201 w 478"/>
                    <a:gd name="T47" fmla="*/ 416 h 695"/>
                    <a:gd name="T48" fmla="*/ 189 w 478"/>
                    <a:gd name="T49" fmla="*/ 426 h 695"/>
                    <a:gd name="T50" fmla="*/ 168 w 478"/>
                    <a:gd name="T51" fmla="*/ 436 h 695"/>
                    <a:gd name="T52" fmla="*/ 156 w 478"/>
                    <a:gd name="T53" fmla="*/ 426 h 695"/>
                    <a:gd name="T54" fmla="*/ 115 w 478"/>
                    <a:gd name="T55" fmla="*/ 417 h 695"/>
                    <a:gd name="T56" fmla="*/ 97 w 478"/>
                    <a:gd name="T57" fmla="*/ 414 h 695"/>
                    <a:gd name="T58" fmla="*/ 79 w 478"/>
                    <a:gd name="T59" fmla="*/ 422 h 695"/>
                    <a:gd name="T60" fmla="*/ 50 w 478"/>
                    <a:gd name="T61" fmla="*/ 441 h 695"/>
                    <a:gd name="T62" fmla="*/ 32 w 478"/>
                    <a:gd name="T63" fmla="*/ 448 h 695"/>
                    <a:gd name="T64" fmla="*/ 23 w 478"/>
                    <a:gd name="T65" fmla="*/ 426 h 695"/>
                    <a:gd name="T66" fmla="*/ 4 w 478"/>
                    <a:gd name="T67" fmla="*/ 372 h 695"/>
                    <a:gd name="T68" fmla="*/ 7 w 478"/>
                    <a:gd name="T69" fmla="*/ 326 h 695"/>
                    <a:gd name="T70" fmla="*/ 11 w 478"/>
                    <a:gd name="T71" fmla="*/ 279 h 695"/>
                    <a:gd name="T72" fmla="*/ 32 w 478"/>
                    <a:gd name="T73" fmla="*/ 220 h 695"/>
                    <a:gd name="T74" fmla="*/ 54 w 478"/>
                    <a:gd name="T75" fmla="*/ 176 h 695"/>
                    <a:gd name="T76" fmla="*/ 59 w 478"/>
                    <a:gd name="T77" fmla="*/ 145 h 695"/>
                    <a:gd name="T78" fmla="*/ 57 w 478"/>
                    <a:gd name="T79" fmla="*/ 112 h 695"/>
                    <a:gd name="T80" fmla="*/ 64 w 478"/>
                    <a:gd name="T81" fmla="*/ 82 h 695"/>
                    <a:gd name="T82" fmla="*/ 90 w 478"/>
                    <a:gd name="T83" fmla="*/ 49 h 695"/>
                    <a:gd name="T84" fmla="*/ 94 w 478"/>
                    <a:gd name="T85" fmla="*/ 32 h 695"/>
                    <a:gd name="T86" fmla="*/ 101 w 478"/>
                    <a:gd name="T87" fmla="*/ 3 h 695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478" h="695">
                      <a:moveTo>
                        <a:pt x="146" y="6"/>
                      </a:moveTo>
                      <a:cubicBezTo>
                        <a:pt x="158" y="0"/>
                        <a:pt x="199" y="1"/>
                        <a:pt x="206" y="10"/>
                      </a:cubicBezTo>
                      <a:cubicBezTo>
                        <a:pt x="213" y="19"/>
                        <a:pt x="193" y="47"/>
                        <a:pt x="190" y="61"/>
                      </a:cubicBezTo>
                      <a:cubicBezTo>
                        <a:pt x="187" y="75"/>
                        <a:pt x="165" y="91"/>
                        <a:pt x="190" y="97"/>
                      </a:cubicBezTo>
                      <a:cubicBezTo>
                        <a:pt x="215" y="103"/>
                        <a:pt x="318" y="109"/>
                        <a:pt x="340" y="97"/>
                      </a:cubicBezTo>
                      <a:cubicBezTo>
                        <a:pt x="362" y="85"/>
                        <a:pt x="325" y="43"/>
                        <a:pt x="322" y="28"/>
                      </a:cubicBezTo>
                      <a:cubicBezTo>
                        <a:pt x="319" y="13"/>
                        <a:pt x="317" y="10"/>
                        <a:pt x="322" y="6"/>
                      </a:cubicBezTo>
                      <a:cubicBezTo>
                        <a:pt x="327" y="2"/>
                        <a:pt x="342" y="4"/>
                        <a:pt x="350" y="6"/>
                      </a:cubicBezTo>
                      <a:cubicBezTo>
                        <a:pt x="358" y="8"/>
                        <a:pt x="362" y="3"/>
                        <a:pt x="370" y="18"/>
                      </a:cubicBezTo>
                      <a:cubicBezTo>
                        <a:pt x="378" y="33"/>
                        <a:pt x="391" y="69"/>
                        <a:pt x="398" y="94"/>
                      </a:cubicBezTo>
                      <a:cubicBezTo>
                        <a:pt x="405" y="119"/>
                        <a:pt x="411" y="142"/>
                        <a:pt x="414" y="170"/>
                      </a:cubicBezTo>
                      <a:cubicBezTo>
                        <a:pt x="417" y="198"/>
                        <a:pt x="409" y="237"/>
                        <a:pt x="414" y="262"/>
                      </a:cubicBezTo>
                      <a:cubicBezTo>
                        <a:pt x="419" y="287"/>
                        <a:pt x="433" y="293"/>
                        <a:pt x="442" y="318"/>
                      </a:cubicBezTo>
                      <a:cubicBezTo>
                        <a:pt x="451" y="343"/>
                        <a:pt x="460" y="379"/>
                        <a:pt x="466" y="412"/>
                      </a:cubicBezTo>
                      <a:cubicBezTo>
                        <a:pt x="472" y="445"/>
                        <a:pt x="478" y="486"/>
                        <a:pt x="478" y="518"/>
                      </a:cubicBezTo>
                      <a:cubicBezTo>
                        <a:pt x="478" y="550"/>
                        <a:pt x="471" y="577"/>
                        <a:pt x="466" y="604"/>
                      </a:cubicBezTo>
                      <a:cubicBezTo>
                        <a:pt x="461" y="631"/>
                        <a:pt x="451" y="669"/>
                        <a:pt x="446" y="682"/>
                      </a:cubicBezTo>
                      <a:cubicBezTo>
                        <a:pt x="441" y="695"/>
                        <a:pt x="443" y="683"/>
                        <a:pt x="438" y="682"/>
                      </a:cubicBezTo>
                      <a:cubicBezTo>
                        <a:pt x="433" y="681"/>
                        <a:pt x="424" y="680"/>
                        <a:pt x="418" y="678"/>
                      </a:cubicBezTo>
                      <a:cubicBezTo>
                        <a:pt x="412" y="676"/>
                        <a:pt x="409" y="675"/>
                        <a:pt x="402" y="670"/>
                      </a:cubicBezTo>
                      <a:cubicBezTo>
                        <a:pt x="395" y="665"/>
                        <a:pt x="383" y="656"/>
                        <a:pt x="374" y="650"/>
                      </a:cubicBezTo>
                      <a:cubicBezTo>
                        <a:pt x="365" y="644"/>
                        <a:pt x="355" y="636"/>
                        <a:pt x="346" y="634"/>
                      </a:cubicBezTo>
                      <a:cubicBezTo>
                        <a:pt x="337" y="632"/>
                        <a:pt x="331" y="636"/>
                        <a:pt x="322" y="637"/>
                      </a:cubicBezTo>
                      <a:cubicBezTo>
                        <a:pt x="313" y="638"/>
                        <a:pt x="300" y="634"/>
                        <a:pt x="292" y="637"/>
                      </a:cubicBezTo>
                      <a:cubicBezTo>
                        <a:pt x="284" y="640"/>
                        <a:pt x="282" y="647"/>
                        <a:pt x="274" y="652"/>
                      </a:cubicBezTo>
                      <a:cubicBezTo>
                        <a:pt x="266" y="657"/>
                        <a:pt x="252" y="667"/>
                        <a:pt x="244" y="667"/>
                      </a:cubicBezTo>
                      <a:cubicBezTo>
                        <a:pt x="236" y="667"/>
                        <a:pt x="239" y="657"/>
                        <a:pt x="226" y="652"/>
                      </a:cubicBezTo>
                      <a:cubicBezTo>
                        <a:pt x="213" y="647"/>
                        <a:pt x="180" y="641"/>
                        <a:pt x="166" y="638"/>
                      </a:cubicBezTo>
                      <a:cubicBezTo>
                        <a:pt x="152" y="635"/>
                        <a:pt x="151" y="633"/>
                        <a:pt x="142" y="634"/>
                      </a:cubicBezTo>
                      <a:cubicBezTo>
                        <a:pt x="133" y="635"/>
                        <a:pt x="125" y="639"/>
                        <a:pt x="114" y="646"/>
                      </a:cubicBezTo>
                      <a:cubicBezTo>
                        <a:pt x="103" y="653"/>
                        <a:pt x="85" y="667"/>
                        <a:pt x="74" y="674"/>
                      </a:cubicBezTo>
                      <a:cubicBezTo>
                        <a:pt x="63" y="681"/>
                        <a:pt x="53" y="690"/>
                        <a:pt x="46" y="686"/>
                      </a:cubicBezTo>
                      <a:cubicBezTo>
                        <a:pt x="39" y="682"/>
                        <a:pt x="41" y="671"/>
                        <a:pt x="34" y="652"/>
                      </a:cubicBezTo>
                      <a:cubicBezTo>
                        <a:pt x="27" y="633"/>
                        <a:pt x="8" y="596"/>
                        <a:pt x="4" y="571"/>
                      </a:cubicBezTo>
                      <a:cubicBezTo>
                        <a:pt x="0" y="546"/>
                        <a:pt x="8" y="523"/>
                        <a:pt x="10" y="499"/>
                      </a:cubicBezTo>
                      <a:cubicBezTo>
                        <a:pt x="12" y="475"/>
                        <a:pt x="10" y="454"/>
                        <a:pt x="16" y="427"/>
                      </a:cubicBezTo>
                      <a:cubicBezTo>
                        <a:pt x="22" y="400"/>
                        <a:pt x="36" y="363"/>
                        <a:pt x="46" y="337"/>
                      </a:cubicBezTo>
                      <a:cubicBezTo>
                        <a:pt x="56" y="311"/>
                        <a:pt x="71" y="289"/>
                        <a:pt x="78" y="270"/>
                      </a:cubicBezTo>
                      <a:cubicBezTo>
                        <a:pt x="85" y="251"/>
                        <a:pt x="85" y="238"/>
                        <a:pt x="86" y="222"/>
                      </a:cubicBezTo>
                      <a:cubicBezTo>
                        <a:pt x="87" y="206"/>
                        <a:pt x="81" y="188"/>
                        <a:pt x="82" y="172"/>
                      </a:cubicBezTo>
                      <a:cubicBezTo>
                        <a:pt x="83" y="156"/>
                        <a:pt x="86" y="143"/>
                        <a:pt x="94" y="127"/>
                      </a:cubicBezTo>
                      <a:cubicBezTo>
                        <a:pt x="102" y="111"/>
                        <a:pt x="123" y="89"/>
                        <a:pt x="130" y="76"/>
                      </a:cubicBezTo>
                      <a:cubicBezTo>
                        <a:pt x="137" y="63"/>
                        <a:pt x="133" y="61"/>
                        <a:pt x="136" y="49"/>
                      </a:cubicBezTo>
                      <a:cubicBezTo>
                        <a:pt x="139" y="37"/>
                        <a:pt x="134" y="12"/>
                        <a:pt x="146" y="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CC3300"/>
                    </a:gs>
                    <a:gs pos="50000">
                      <a:srgbClr val="990000"/>
                    </a:gs>
                    <a:gs pos="100000">
                      <a:srgbClr val="CC3300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63" name="Freeform 118">
                  <a:extLst>
                    <a:ext uri="{FF2B5EF4-FFF2-40B4-BE49-F238E27FC236}">
                      <a16:creationId xmlns:a16="http://schemas.microsoft.com/office/drawing/2014/main" id="{CEBCDE58-D9D5-4AA4-8353-66DE9B5AAD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7" y="2959"/>
                  <a:ext cx="14" cy="312"/>
                </a:xfrm>
                <a:custGeom>
                  <a:avLst/>
                  <a:gdLst>
                    <a:gd name="T0" fmla="*/ 0 w 16"/>
                    <a:gd name="T1" fmla="*/ 234 h 360"/>
                    <a:gd name="T2" fmla="*/ 11 w 16"/>
                    <a:gd name="T3" fmla="*/ 0 h 360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16" h="360">
                      <a:moveTo>
                        <a:pt x="0" y="360"/>
                      </a:moveTo>
                      <a:lnTo>
                        <a:pt x="16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64" name="Rectangle 119">
                  <a:extLst>
                    <a:ext uri="{FF2B5EF4-FFF2-40B4-BE49-F238E27FC236}">
                      <a16:creationId xmlns:a16="http://schemas.microsoft.com/office/drawing/2014/main" id="{E28C0AB7-DF92-4CE2-AD0A-36F564F7DE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62" y="2881"/>
                  <a:ext cx="297" cy="42"/>
                </a:xfrm>
                <a:prstGeom prst="rect">
                  <a:avLst/>
                </a:prstGeom>
                <a:solidFill>
                  <a:srgbClr val="FF99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19565" name="Oval 120">
                  <a:extLst>
                    <a:ext uri="{FF2B5EF4-FFF2-40B4-BE49-F238E27FC236}">
                      <a16:creationId xmlns:a16="http://schemas.microsoft.com/office/drawing/2014/main" id="{3A22A0FF-6530-4C13-98B4-2637DCE4D0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89" y="2881"/>
                  <a:ext cx="85" cy="42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19566" name="Line 121">
                  <a:extLst>
                    <a:ext uri="{FF2B5EF4-FFF2-40B4-BE49-F238E27FC236}">
                      <a16:creationId xmlns:a16="http://schemas.microsoft.com/office/drawing/2014/main" id="{1C21BDC7-66F4-4ABF-B57A-A6850C90AD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32" y="2881"/>
                  <a:ext cx="0" cy="4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67" name="Freeform 122">
                  <a:extLst>
                    <a:ext uri="{FF2B5EF4-FFF2-40B4-BE49-F238E27FC236}">
                      <a16:creationId xmlns:a16="http://schemas.microsoft.com/office/drawing/2014/main" id="{0CFF0F8F-1768-440F-B91D-9851407F3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3" y="2923"/>
                  <a:ext cx="92" cy="112"/>
                </a:xfrm>
                <a:custGeom>
                  <a:avLst/>
                  <a:gdLst>
                    <a:gd name="T0" fmla="*/ 39 w 104"/>
                    <a:gd name="T1" fmla="*/ 0 h 130"/>
                    <a:gd name="T2" fmla="*/ 72 w 104"/>
                    <a:gd name="T3" fmla="*/ 0 h 130"/>
                    <a:gd name="T4" fmla="*/ 36 w 104"/>
                    <a:gd name="T5" fmla="*/ 50 h 130"/>
                    <a:gd name="T6" fmla="*/ 0 w 104"/>
                    <a:gd name="T7" fmla="*/ 83 h 130"/>
                    <a:gd name="T8" fmla="*/ 17 w 104"/>
                    <a:gd name="T9" fmla="*/ 37 h 130"/>
                    <a:gd name="T10" fmla="*/ 39 w 104"/>
                    <a:gd name="T11" fmla="*/ 0 h 13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04" h="130">
                      <a:moveTo>
                        <a:pt x="56" y="0"/>
                      </a:moveTo>
                      <a:lnTo>
                        <a:pt x="104" y="0"/>
                      </a:lnTo>
                      <a:lnTo>
                        <a:pt x="52" y="78"/>
                      </a:lnTo>
                      <a:lnTo>
                        <a:pt x="0" y="130"/>
                      </a:lnTo>
                      <a:lnTo>
                        <a:pt x="24" y="58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68" name="Freeform 123">
                  <a:extLst>
                    <a:ext uri="{FF2B5EF4-FFF2-40B4-BE49-F238E27FC236}">
                      <a16:creationId xmlns:a16="http://schemas.microsoft.com/office/drawing/2014/main" id="{B4C0A6B2-07AB-42D7-930B-9BCC84E9CF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6" y="2923"/>
                  <a:ext cx="85" cy="116"/>
                </a:xfrm>
                <a:custGeom>
                  <a:avLst/>
                  <a:gdLst>
                    <a:gd name="T0" fmla="*/ 34 w 96"/>
                    <a:gd name="T1" fmla="*/ 0 h 134"/>
                    <a:gd name="T2" fmla="*/ 0 w 96"/>
                    <a:gd name="T3" fmla="*/ 0 h 134"/>
                    <a:gd name="T4" fmla="*/ 31 w 96"/>
                    <a:gd name="T5" fmla="*/ 53 h 134"/>
                    <a:gd name="T6" fmla="*/ 66 w 96"/>
                    <a:gd name="T7" fmla="*/ 87 h 134"/>
                    <a:gd name="T8" fmla="*/ 56 w 96"/>
                    <a:gd name="T9" fmla="*/ 37 h 134"/>
                    <a:gd name="T10" fmla="*/ 34 w 96"/>
                    <a:gd name="T11" fmla="*/ 0 h 13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96" h="134">
                      <a:moveTo>
                        <a:pt x="48" y="0"/>
                      </a:moveTo>
                      <a:lnTo>
                        <a:pt x="0" y="0"/>
                      </a:lnTo>
                      <a:lnTo>
                        <a:pt x="44" y="82"/>
                      </a:lnTo>
                      <a:lnTo>
                        <a:pt x="96" y="134"/>
                      </a:lnTo>
                      <a:lnTo>
                        <a:pt x="80" y="58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69" name="Rectangle 124">
                  <a:extLst>
                    <a:ext uri="{FF2B5EF4-FFF2-40B4-BE49-F238E27FC236}">
                      <a16:creationId xmlns:a16="http://schemas.microsoft.com/office/drawing/2014/main" id="{4254C7D4-6585-49CA-B6FC-77D8BDA327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05" y="2798"/>
                  <a:ext cx="42" cy="41"/>
                </a:xfrm>
                <a:prstGeom prst="rect">
                  <a:avLst/>
                </a:prstGeom>
                <a:solidFill>
                  <a:srgbClr val="FF9933"/>
                </a:solidFill>
                <a:ln w="31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19570" name="Freeform 125">
                  <a:extLst>
                    <a:ext uri="{FF2B5EF4-FFF2-40B4-BE49-F238E27FC236}">
                      <a16:creationId xmlns:a16="http://schemas.microsoft.com/office/drawing/2014/main" id="{6130575E-1AD4-4BA1-8A16-70A46C45E1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6" y="2695"/>
                  <a:ext cx="140" cy="273"/>
                </a:xfrm>
                <a:custGeom>
                  <a:avLst/>
                  <a:gdLst>
                    <a:gd name="T0" fmla="*/ 0 w 159"/>
                    <a:gd name="T1" fmla="*/ 3 h 315"/>
                    <a:gd name="T2" fmla="*/ 45 w 159"/>
                    <a:gd name="T3" fmla="*/ 19 h 315"/>
                    <a:gd name="T4" fmla="*/ 94 w 159"/>
                    <a:gd name="T5" fmla="*/ 55 h 315"/>
                    <a:gd name="T6" fmla="*/ 100 w 159"/>
                    <a:gd name="T7" fmla="*/ 94 h 315"/>
                    <a:gd name="T8" fmla="*/ 104 w 159"/>
                    <a:gd name="T9" fmla="*/ 120 h 315"/>
                    <a:gd name="T10" fmla="*/ 108 w 159"/>
                    <a:gd name="T11" fmla="*/ 159 h 315"/>
                    <a:gd name="T12" fmla="*/ 104 w 159"/>
                    <a:gd name="T13" fmla="*/ 188 h 315"/>
                    <a:gd name="T14" fmla="*/ 88 w 159"/>
                    <a:gd name="T15" fmla="*/ 198 h 315"/>
                    <a:gd name="T16" fmla="*/ 71 w 159"/>
                    <a:gd name="T17" fmla="*/ 200 h 315"/>
                    <a:gd name="T18" fmla="*/ 57 w 159"/>
                    <a:gd name="T19" fmla="*/ 204 h 315"/>
                    <a:gd name="T20" fmla="*/ 48 w 159"/>
                    <a:gd name="T21" fmla="*/ 193 h 315"/>
                    <a:gd name="T22" fmla="*/ 36 w 159"/>
                    <a:gd name="T23" fmla="*/ 170 h 315"/>
                    <a:gd name="T24" fmla="*/ 36 w 159"/>
                    <a:gd name="T25" fmla="*/ 144 h 315"/>
                    <a:gd name="T26" fmla="*/ 33 w 159"/>
                    <a:gd name="T27" fmla="*/ 126 h 315"/>
                    <a:gd name="T28" fmla="*/ 33 w 159"/>
                    <a:gd name="T29" fmla="*/ 105 h 315"/>
                    <a:gd name="T30" fmla="*/ 25 w 159"/>
                    <a:gd name="T31" fmla="*/ 76 h 315"/>
                    <a:gd name="T32" fmla="*/ 14 w 159"/>
                    <a:gd name="T33" fmla="*/ 50 h 315"/>
                    <a:gd name="T34" fmla="*/ 0 w 159"/>
                    <a:gd name="T35" fmla="*/ 3 h 31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9" h="315">
                      <a:moveTo>
                        <a:pt x="0" y="5"/>
                      </a:moveTo>
                      <a:cubicBezTo>
                        <a:pt x="6" y="0"/>
                        <a:pt x="43" y="16"/>
                        <a:pt x="66" y="29"/>
                      </a:cubicBezTo>
                      <a:cubicBezTo>
                        <a:pt x="89" y="42"/>
                        <a:pt x="124" y="65"/>
                        <a:pt x="138" y="84"/>
                      </a:cubicBezTo>
                      <a:cubicBezTo>
                        <a:pt x="151" y="103"/>
                        <a:pt x="146" y="128"/>
                        <a:pt x="148" y="145"/>
                      </a:cubicBezTo>
                      <a:cubicBezTo>
                        <a:pt x="151" y="163"/>
                        <a:pt x="150" y="169"/>
                        <a:pt x="152" y="185"/>
                      </a:cubicBezTo>
                      <a:cubicBezTo>
                        <a:pt x="154" y="202"/>
                        <a:pt x="159" y="226"/>
                        <a:pt x="159" y="243"/>
                      </a:cubicBezTo>
                      <a:cubicBezTo>
                        <a:pt x="159" y="260"/>
                        <a:pt x="157" y="279"/>
                        <a:pt x="152" y="289"/>
                      </a:cubicBezTo>
                      <a:cubicBezTo>
                        <a:pt x="147" y="299"/>
                        <a:pt x="137" y="302"/>
                        <a:pt x="129" y="305"/>
                      </a:cubicBezTo>
                      <a:cubicBezTo>
                        <a:pt x="121" y="308"/>
                        <a:pt x="112" y="307"/>
                        <a:pt x="105" y="308"/>
                      </a:cubicBezTo>
                      <a:cubicBezTo>
                        <a:pt x="98" y="309"/>
                        <a:pt x="89" y="315"/>
                        <a:pt x="84" y="313"/>
                      </a:cubicBezTo>
                      <a:cubicBezTo>
                        <a:pt x="79" y="311"/>
                        <a:pt x="77" y="306"/>
                        <a:pt x="72" y="297"/>
                      </a:cubicBezTo>
                      <a:cubicBezTo>
                        <a:pt x="67" y="288"/>
                        <a:pt x="55" y="274"/>
                        <a:pt x="52" y="261"/>
                      </a:cubicBezTo>
                      <a:cubicBezTo>
                        <a:pt x="49" y="248"/>
                        <a:pt x="53" y="232"/>
                        <a:pt x="52" y="221"/>
                      </a:cubicBezTo>
                      <a:cubicBezTo>
                        <a:pt x="51" y="210"/>
                        <a:pt x="49" y="203"/>
                        <a:pt x="48" y="193"/>
                      </a:cubicBezTo>
                      <a:cubicBezTo>
                        <a:pt x="47" y="183"/>
                        <a:pt x="50" y="174"/>
                        <a:pt x="48" y="161"/>
                      </a:cubicBezTo>
                      <a:cubicBezTo>
                        <a:pt x="46" y="148"/>
                        <a:pt x="41" y="131"/>
                        <a:pt x="36" y="117"/>
                      </a:cubicBezTo>
                      <a:cubicBezTo>
                        <a:pt x="31" y="103"/>
                        <a:pt x="26" y="96"/>
                        <a:pt x="20" y="77"/>
                      </a:cubicBezTo>
                      <a:cubicBezTo>
                        <a:pt x="14" y="58"/>
                        <a:pt x="4" y="20"/>
                        <a:pt x="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71" name="Freeform 126">
                  <a:extLst>
                    <a:ext uri="{FF2B5EF4-FFF2-40B4-BE49-F238E27FC236}">
                      <a16:creationId xmlns:a16="http://schemas.microsoft.com/office/drawing/2014/main" id="{FF70D4A9-A321-4A2F-B5E8-83C201A6F1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9" y="2893"/>
                  <a:ext cx="106" cy="73"/>
                </a:xfrm>
                <a:custGeom>
                  <a:avLst/>
                  <a:gdLst>
                    <a:gd name="T0" fmla="*/ 80 w 120"/>
                    <a:gd name="T1" fmla="*/ 0 h 84"/>
                    <a:gd name="T2" fmla="*/ 77 w 120"/>
                    <a:gd name="T3" fmla="*/ 0 h 84"/>
                    <a:gd name="T4" fmla="*/ 83 w 120"/>
                    <a:gd name="T5" fmla="*/ 39 h 84"/>
                    <a:gd name="T6" fmla="*/ 17 w 120"/>
                    <a:gd name="T7" fmla="*/ 55 h 84"/>
                    <a:gd name="T8" fmla="*/ 0 w 120"/>
                    <a:gd name="T9" fmla="*/ 29 h 84"/>
                    <a:gd name="T10" fmla="*/ 0 w 120"/>
                    <a:gd name="T11" fmla="*/ 32 h 84"/>
                    <a:gd name="T12" fmla="*/ 80 w 120"/>
                    <a:gd name="T13" fmla="*/ 0 h 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20" h="84">
                      <a:moveTo>
                        <a:pt x="116" y="0"/>
                      </a:moveTo>
                      <a:lnTo>
                        <a:pt x="112" y="0"/>
                      </a:lnTo>
                      <a:lnTo>
                        <a:pt x="120" y="60"/>
                      </a:lnTo>
                      <a:lnTo>
                        <a:pt x="24" y="84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72" name="Freeform 127">
                  <a:extLst>
                    <a:ext uri="{FF2B5EF4-FFF2-40B4-BE49-F238E27FC236}">
                      <a16:creationId xmlns:a16="http://schemas.microsoft.com/office/drawing/2014/main" id="{CDF6C3BE-A1F0-4B8B-B48B-C01A38CD8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5" y="2685"/>
                  <a:ext cx="150" cy="279"/>
                </a:xfrm>
                <a:custGeom>
                  <a:avLst/>
                  <a:gdLst>
                    <a:gd name="T0" fmla="*/ 116 w 170"/>
                    <a:gd name="T1" fmla="*/ 5 h 322"/>
                    <a:gd name="T2" fmla="*/ 64 w 170"/>
                    <a:gd name="T3" fmla="*/ 23 h 322"/>
                    <a:gd name="T4" fmla="*/ 15 w 170"/>
                    <a:gd name="T5" fmla="*/ 59 h 322"/>
                    <a:gd name="T6" fmla="*/ 8 w 170"/>
                    <a:gd name="T7" fmla="*/ 99 h 322"/>
                    <a:gd name="T8" fmla="*/ 4 w 170"/>
                    <a:gd name="T9" fmla="*/ 125 h 322"/>
                    <a:gd name="T10" fmla="*/ 0 w 170"/>
                    <a:gd name="T11" fmla="*/ 163 h 322"/>
                    <a:gd name="T12" fmla="*/ 4 w 170"/>
                    <a:gd name="T13" fmla="*/ 192 h 322"/>
                    <a:gd name="T14" fmla="*/ 20 w 170"/>
                    <a:gd name="T15" fmla="*/ 203 h 322"/>
                    <a:gd name="T16" fmla="*/ 37 w 170"/>
                    <a:gd name="T17" fmla="*/ 205 h 322"/>
                    <a:gd name="T18" fmla="*/ 51 w 170"/>
                    <a:gd name="T19" fmla="*/ 208 h 322"/>
                    <a:gd name="T20" fmla="*/ 60 w 170"/>
                    <a:gd name="T21" fmla="*/ 198 h 322"/>
                    <a:gd name="T22" fmla="*/ 73 w 170"/>
                    <a:gd name="T23" fmla="*/ 174 h 322"/>
                    <a:gd name="T24" fmla="*/ 73 w 170"/>
                    <a:gd name="T25" fmla="*/ 149 h 322"/>
                    <a:gd name="T26" fmla="*/ 76 w 170"/>
                    <a:gd name="T27" fmla="*/ 130 h 322"/>
                    <a:gd name="T28" fmla="*/ 76 w 170"/>
                    <a:gd name="T29" fmla="*/ 110 h 322"/>
                    <a:gd name="T30" fmla="*/ 85 w 170"/>
                    <a:gd name="T31" fmla="*/ 81 h 322"/>
                    <a:gd name="T32" fmla="*/ 106 w 170"/>
                    <a:gd name="T33" fmla="*/ 49 h 322"/>
                    <a:gd name="T34" fmla="*/ 116 w 170"/>
                    <a:gd name="T35" fmla="*/ 5 h 32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70" h="322">
                      <a:moveTo>
                        <a:pt x="170" y="8"/>
                      </a:moveTo>
                      <a:cubicBezTo>
                        <a:pt x="162" y="0"/>
                        <a:pt x="118" y="22"/>
                        <a:pt x="93" y="36"/>
                      </a:cubicBezTo>
                      <a:cubicBezTo>
                        <a:pt x="68" y="50"/>
                        <a:pt x="35" y="72"/>
                        <a:pt x="21" y="91"/>
                      </a:cubicBezTo>
                      <a:cubicBezTo>
                        <a:pt x="8" y="110"/>
                        <a:pt x="13" y="135"/>
                        <a:pt x="11" y="152"/>
                      </a:cubicBezTo>
                      <a:cubicBezTo>
                        <a:pt x="8" y="170"/>
                        <a:pt x="9" y="176"/>
                        <a:pt x="7" y="192"/>
                      </a:cubicBezTo>
                      <a:cubicBezTo>
                        <a:pt x="5" y="209"/>
                        <a:pt x="0" y="233"/>
                        <a:pt x="0" y="250"/>
                      </a:cubicBezTo>
                      <a:cubicBezTo>
                        <a:pt x="0" y="267"/>
                        <a:pt x="2" y="286"/>
                        <a:pt x="7" y="296"/>
                      </a:cubicBezTo>
                      <a:cubicBezTo>
                        <a:pt x="12" y="306"/>
                        <a:pt x="22" y="309"/>
                        <a:pt x="30" y="312"/>
                      </a:cubicBezTo>
                      <a:cubicBezTo>
                        <a:pt x="38" y="315"/>
                        <a:pt x="47" y="314"/>
                        <a:pt x="54" y="315"/>
                      </a:cubicBezTo>
                      <a:cubicBezTo>
                        <a:pt x="61" y="316"/>
                        <a:pt x="70" y="322"/>
                        <a:pt x="75" y="320"/>
                      </a:cubicBezTo>
                      <a:cubicBezTo>
                        <a:pt x="80" y="318"/>
                        <a:pt x="82" y="313"/>
                        <a:pt x="87" y="304"/>
                      </a:cubicBezTo>
                      <a:cubicBezTo>
                        <a:pt x="92" y="295"/>
                        <a:pt x="104" y="281"/>
                        <a:pt x="107" y="268"/>
                      </a:cubicBezTo>
                      <a:cubicBezTo>
                        <a:pt x="110" y="255"/>
                        <a:pt x="106" y="239"/>
                        <a:pt x="107" y="228"/>
                      </a:cubicBezTo>
                      <a:cubicBezTo>
                        <a:pt x="108" y="217"/>
                        <a:pt x="110" y="210"/>
                        <a:pt x="111" y="200"/>
                      </a:cubicBezTo>
                      <a:cubicBezTo>
                        <a:pt x="112" y="190"/>
                        <a:pt x="109" y="181"/>
                        <a:pt x="111" y="168"/>
                      </a:cubicBezTo>
                      <a:cubicBezTo>
                        <a:pt x="113" y="155"/>
                        <a:pt x="116" y="139"/>
                        <a:pt x="123" y="124"/>
                      </a:cubicBezTo>
                      <a:cubicBezTo>
                        <a:pt x="130" y="109"/>
                        <a:pt x="146" y="95"/>
                        <a:pt x="154" y="76"/>
                      </a:cubicBezTo>
                      <a:cubicBezTo>
                        <a:pt x="162" y="57"/>
                        <a:pt x="167" y="22"/>
                        <a:pt x="170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73" name="Freeform 128">
                  <a:extLst>
                    <a:ext uri="{FF2B5EF4-FFF2-40B4-BE49-F238E27FC236}">
                      <a16:creationId xmlns:a16="http://schemas.microsoft.com/office/drawing/2014/main" id="{36E981C9-CB49-4CDE-95AC-8FB1104C49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6" y="2897"/>
                  <a:ext cx="99" cy="83"/>
                </a:xfrm>
                <a:custGeom>
                  <a:avLst/>
                  <a:gdLst>
                    <a:gd name="T0" fmla="*/ 4 w 112"/>
                    <a:gd name="T1" fmla="*/ 0 h 96"/>
                    <a:gd name="T2" fmla="*/ 4 w 112"/>
                    <a:gd name="T3" fmla="*/ 0 h 96"/>
                    <a:gd name="T4" fmla="*/ 0 w 112"/>
                    <a:gd name="T5" fmla="*/ 42 h 96"/>
                    <a:gd name="T6" fmla="*/ 64 w 112"/>
                    <a:gd name="T7" fmla="*/ 62 h 96"/>
                    <a:gd name="T8" fmla="*/ 74 w 112"/>
                    <a:gd name="T9" fmla="*/ 31 h 96"/>
                    <a:gd name="T10" fmla="*/ 78 w 112"/>
                    <a:gd name="T11" fmla="*/ 31 h 96"/>
                    <a:gd name="T12" fmla="*/ 4 w 112"/>
                    <a:gd name="T13" fmla="*/ 0 h 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2" h="9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64"/>
                      </a:lnTo>
                      <a:lnTo>
                        <a:pt x="92" y="96"/>
                      </a:lnTo>
                      <a:lnTo>
                        <a:pt x="108" y="48"/>
                      </a:lnTo>
                      <a:lnTo>
                        <a:pt x="112" y="48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74" name="Freeform 129">
                  <a:extLst>
                    <a:ext uri="{FF2B5EF4-FFF2-40B4-BE49-F238E27FC236}">
                      <a16:creationId xmlns:a16="http://schemas.microsoft.com/office/drawing/2014/main" id="{072C8209-E0F1-466C-9F87-5D6244B431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7" y="2699"/>
                  <a:ext cx="141" cy="83"/>
                </a:xfrm>
                <a:custGeom>
                  <a:avLst/>
                  <a:gdLst>
                    <a:gd name="T0" fmla="*/ 19 w 160"/>
                    <a:gd name="T1" fmla="*/ 3 h 96"/>
                    <a:gd name="T2" fmla="*/ 57 w 160"/>
                    <a:gd name="T3" fmla="*/ 21 h 96"/>
                    <a:gd name="T4" fmla="*/ 66 w 160"/>
                    <a:gd name="T5" fmla="*/ 13 h 96"/>
                    <a:gd name="T6" fmla="*/ 71 w 160"/>
                    <a:gd name="T7" fmla="*/ 0 h 96"/>
                    <a:gd name="T8" fmla="*/ 93 w 160"/>
                    <a:gd name="T9" fmla="*/ 3 h 96"/>
                    <a:gd name="T10" fmla="*/ 99 w 160"/>
                    <a:gd name="T11" fmla="*/ 21 h 96"/>
                    <a:gd name="T12" fmla="*/ 109 w 160"/>
                    <a:gd name="T13" fmla="*/ 39 h 96"/>
                    <a:gd name="T14" fmla="*/ 109 w 160"/>
                    <a:gd name="T15" fmla="*/ 54 h 96"/>
                    <a:gd name="T16" fmla="*/ 88 w 160"/>
                    <a:gd name="T17" fmla="*/ 60 h 96"/>
                    <a:gd name="T18" fmla="*/ 69 w 160"/>
                    <a:gd name="T19" fmla="*/ 60 h 96"/>
                    <a:gd name="T20" fmla="*/ 38 w 160"/>
                    <a:gd name="T21" fmla="*/ 62 h 96"/>
                    <a:gd name="T22" fmla="*/ 9 w 160"/>
                    <a:gd name="T23" fmla="*/ 54 h 96"/>
                    <a:gd name="T24" fmla="*/ 0 w 160"/>
                    <a:gd name="T25" fmla="*/ 42 h 96"/>
                    <a:gd name="T26" fmla="*/ 19 w 160"/>
                    <a:gd name="T27" fmla="*/ 3 h 9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60" h="96">
                      <a:moveTo>
                        <a:pt x="28" y="4"/>
                      </a:moveTo>
                      <a:lnTo>
                        <a:pt x="84" y="32"/>
                      </a:lnTo>
                      <a:lnTo>
                        <a:pt x="96" y="20"/>
                      </a:lnTo>
                      <a:lnTo>
                        <a:pt x="104" y="0"/>
                      </a:lnTo>
                      <a:lnTo>
                        <a:pt x="136" y="4"/>
                      </a:lnTo>
                      <a:lnTo>
                        <a:pt x="144" y="32"/>
                      </a:lnTo>
                      <a:lnTo>
                        <a:pt x="160" y="60"/>
                      </a:lnTo>
                      <a:lnTo>
                        <a:pt x="160" y="84"/>
                      </a:lnTo>
                      <a:lnTo>
                        <a:pt x="128" y="92"/>
                      </a:lnTo>
                      <a:lnTo>
                        <a:pt x="100" y="92"/>
                      </a:lnTo>
                      <a:lnTo>
                        <a:pt x="56" y="96"/>
                      </a:lnTo>
                      <a:lnTo>
                        <a:pt x="12" y="84"/>
                      </a:lnTo>
                      <a:lnTo>
                        <a:pt x="0" y="66"/>
                      </a:lnTo>
                      <a:lnTo>
                        <a:pt x="28" y="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75" name="Freeform 130">
                  <a:extLst>
                    <a:ext uri="{FF2B5EF4-FFF2-40B4-BE49-F238E27FC236}">
                      <a16:creationId xmlns:a16="http://schemas.microsoft.com/office/drawing/2014/main" id="{201161D6-6BE9-4C7E-8E50-FB6269CCFC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8" y="2673"/>
                  <a:ext cx="55" cy="82"/>
                </a:xfrm>
                <a:custGeom>
                  <a:avLst/>
                  <a:gdLst>
                    <a:gd name="T0" fmla="*/ 16 w 63"/>
                    <a:gd name="T1" fmla="*/ 0 h 94"/>
                    <a:gd name="T2" fmla="*/ 9 w 63"/>
                    <a:gd name="T3" fmla="*/ 8 h 94"/>
                    <a:gd name="T4" fmla="*/ 0 w 63"/>
                    <a:gd name="T5" fmla="*/ 15 h 94"/>
                    <a:gd name="T6" fmla="*/ 16 w 63"/>
                    <a:gd name="T7" fmla="*/ 63 h 94"/>
                    <a:gd name="T8" fmla="*/ 42 w 63"/>
                    <a:gd name="T9" fmla="*/ 36 h 94"/>
                    <a:gd name="T10" fmla="*/ 11 w 63"/>
                    <a:gd name="T11" fmla="*/ 4 h 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63" h="94">
                      <a:moveTo>
                        <a:pt x="24" y="0"/>
                      </a:moveTo>
                      <a:cubicBezTo>
                        <a:pt x="18" y="11"/>
                        <a:pt x="26" y="11"/>
                        <a:pt x="13" y="11"/>
                      </a:cubicBezTo>
                      <a:lnTo>
                        <a:pt x="0" y="22"/>
                      </a:lnTo>
                      <a:lnTo>
                        <a:pt x="24" y="94"/>
                      </a:lnTo>
                      <a:lnTo>
                        <a:pt x="63" y="54"/>
                      </a:lnTo>
                      <a:lnTo>
                        <a:pt x="17" y="7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76" name="Freeform 131">
                  <a:extLst>
                    <a:ext uri="{FF2B5EF4-FFF2-40B4-BE49-F238E27FC236}">
                      <a16:creationId xmlns:a16="http://schemas.microsoft.com/office/drawing/2014/main" id="{D871BBAB-8792-4074-9616-FF0BB11F07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1" y="2681"/>
                  <a:ext cx="49" cy="70"/>
                </a:xfrm>
                <a:custGeom>
                  <a:avLst/>
                  <a:gdLst>
                    <a:gd name="T0" fmla="*/ 17 w 56"/>
                    <a:gd name="T1" fmla="*/ 0 h 81"/>
                    <a:gd name="T2" fmla="*/ 25 w 56"/>
                    <a:gd name="T3" fmla="*/ 8 h 81"/>
                    <a:gd name="T4" fmla="*/ 38 w 56"/>
                    <a:gd name="T5" fmla="*/ 6 h 81"/>
                    <a:gd name="T6" fmla="*/ 27 w 56"/>
                    <a:gd name="T7" fmla="*/ 52 h 81"/>
                    <a:gd name="T8" fmla="*/ 0 w 56"/>
                    <a:gd name="T9" fmla="*/ 31 h 81"/>
                    <a:gd name="T10" fmla="*/ 22 w 56"/>
                    <a:gd name="T11" fmla="*/ 4 h 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6" h="81">
                      <a:moveTo>
                        <a:pt x="25" y="0"/>
                      </a:moveTo>
                      <a:cubicBezTo>
                        <a:pt x="31" y="11"/>
                        <a:pt x="23" y="11"/>
                        <a:pt x="36" y="11"/>
                      </a:cubicBezTo>
                      <a:lnTo>
                        <a:pt x="56" y="9"/>
                      </a:lnTo>
                      <a:lnTo>
                        <a:pt x="40" y="81"/>
                      </a:lnTo>
                      <a:lnTo>
                        <a:pt x="0" y="49"/>
                      </a:lnTo>
                      <a:lnTo>
                        <a:pt x="32" y="7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558" name="Group 136">
                <a:extLst>
                  <a:ext uri="{FF2B5EF4-FFF2-40B4-BE49-F238E27FC236}">
                    <a16:creationId xmlns:a16="http://schemas.microsoft.com/office/drawing/2014/main" id="{6983EF90-9B41-49FB-AF4E-69B050B128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540485">
                <a:off x="2524" y="2217"/>
                <a:ext cx="223" cy="183"/>
                <a:chOff x="4224" y="3648"/>
                <a:chExt cx="576" cy="384"/>
              </a:xfrm>
            </p:grpSpPr>
            <p:sp>
              <p:nvSpPr>
                <p:cNvPr id="19559" name="Freeform 137">
                  <a:extLst>
                    <a:ext uri="{FF2B5EF4-FFF2-40B4-BE49-F238E27FC236}">
                      <a16:creationId xmlns:a16="http://schemas.microsoft.com/office/drawing/2014/main" id="{2981780C-4D0C-4C7A-AF52-1D7C8F0EBF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rgbClr val="FFFF0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60" name="Oval 138">
                  <a:extLst>
                    <a:ext uri="{FF2B5EF4-FFF2-40B4-BE49-F238E27FC236}">
                      <a16:creationId xmlns:a16="http://schemas.microsoft.com/office/drawing/2014/main" id="{9D84A41B-0F88-4CBD-A2F6-4A56FBAE2B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rgbClr val="FFFF0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</p:grpSp>
        <p:grpSp>
          <p:nvGrpSpPr>
            <p:cNvPr id="19528" name="Group 157">
              <a:extLst>
                <a:ext uri="{FF2B5EF4-FFF2-40B4-BE49-F238E27FC236}">
                  <a16:creationId xmlns:a16="http://schemas.microsoft.com/office/drawing/2014/main" id="{08C07FA6-5F5A-45CD-80B8-6BC070B8DF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4" y="1488"/>
              <a:ext cx="816" cy="1248"/>
              <a:chOff x="2592" y="1584"/>
              <a:chExt cx="1348" cy="2304"/>
            </a:xfrm>
          </p:grpSpPr>
          <p:pic>
            <p:nvPicPr>
              <p:cNvPr id="19545" name="Picture 158" descr="girl4b">
                <a:extLst>
                  <a:ext uri="{FF2B5EF4-FFF2-40B4-BE49-F238E27FC236}">
                    <a16:creationId xmlns:a16="http://schemas.microsoft.com/office/drawing/2014/main" id="{820F9298-8110-4A43-8939-FE12F6A980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2" y="1584"/>
                <a:ext cx="1348" cy="2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546" name="Freeform 159">
                <a:extLst>
                  <a:ext uri="{FF2B5EF4-FFF2-40B4-BE49-F238E27FC236}">
                    <a16:creationId xmlns:a16="http://schemas.microsoft.com/office/drawing/2014/main" id="{DA3B4A98-33D5-4015-94F9-F94478B7C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2516"/>
                <a:ext cx="198" cy="416"/>
              </a:xfrm>
              <a:custGeom>
                <a:avLst/>
                <a:gdLst>
                  <a:gd name="T0" fmla="*/ 43 w 198"/>
                  <a:gd name="T1" fmla="*/ 391 h 416"/>
                  <a:gd name="T2" fmla="*/ 127 w 198"/>
                  <a:gd name="T3" fmla="*/ 319 h 416"/>
                  <a:gd name="T4" fmla="*/ 163 w 198"/>
                  <a:gd name="T5" fmla="*/ 271 h 416"/>
                  <a:gd name="T6" fmla="*/ 193 w 198"/>
                  <a:gd name="T7" fmla="*/ 271 h 416"/>
                  <a:gd name="T8" fmla="*/ 193 w 198"/>
                  <a:gd name="T9" fmla="*/ 175 h 416"/>
                  <a:gd name="T10" fmla="*/ 193 w 198"/>
                  <a:gd name="T11" fmla="*/ 76 h 416"/>
                  <a:gd name="T12" fmla="*/ 169 w 198"/>
                  <a:gd name="T13" fmla="*/ 43 h 416"/>
                  <a:gd name="T14" fmla="*/ 139 w 198"/>
                  <a:gd name="T15" fmla="*/ 13 h 416"/>
                  <a:gd name="T16" fmla="*/ 31 w 198"/>
                  <a:gd name="T17" fmla="*/ 121 h 416"/>
                  <a:gd name="T18" fmla="*/ 1 w 198"/>
                  <a:gd name="T19" fmla="*/ 124 h 416"/>
                  <a:gd name="T20" fmla="*/ 37 w 198"/>
                  <a:gd name="T21" fmla="*/ 181 h 416"/>
                  <a:gd name="T22" fmla="*/ 43 w 198"/>
                  <a:gd name="T23" fmla="*/ 391 h 4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8" h="416">
                    <a:moveTo>
                      <a:pt x="43" y="391"/>
                    </a:moveTo>
                    <a:cubicBezTo>
                      <a:pt x="56" y="416"/>
                      <a:pt x="107" y="339"/>
                      <a:pt x="127" y="319"/>
                    </a:cubicBezTo>
                    <a:cubicBezTo>
                      <a:pt x="147" y="299"/>
                      <a:pt x="152" y="279"/>
                      <a:pt x="163" y="271"/>
                    </a:cubicBezTo>
                    <a:cubicBezTo>
                      <a:pt x="174" y="263"/>
                      <a:pt x="188" y="287"/>
                      <a:pt x="193" y="271"/>
                    </a:cubicBezTo>
                    <a:cubicBezTo>
                      <a:pt x="198" y="255"/>
                      <a:pt x="193" y="207"/>
                      <a:pt x="193" y="175"/>
                    </a:cubicBezTo>
                    <a:cubicBezTo>
                      <a:pt x="193" y="143"/>
                      <a:pt x="197" y="98"/>
                      <a:pt x="193" y="76"/>
                    </a:cubicBezTo>
                    <a:cubicBezTo>
                      <a:pt x="189" y="54"/>
                      <a:pt x="178" y="53"/>
                      <a:pt x="169" y="43"/>
                    </a:cubicBezTo>
                    <a:cubicBezTo>
                      <a:pt x="160" y="33"/>
                      <a:pt x="162" y="0"/>
                      <a:pt x="139" y="13"/>
                    </a:cubicBezTo>
                    <a:cubicBezTo>
                      <a:pt x="116" y="26"/>
                      <a:pt x="54" y="102"/>
                      <a:pt x="31" y="121"/>
                    </a:cubicBezTo>
                    <a:cubicBezTo>
                      <a:pt x="8" y="140"/>
                      <a:pt x="0" y="114"/>
                      <a:pt x="1" y="124"/>
                    </a:cubicBezTo>
                    <a:cubicBezTo>
                      <a:pt x="2" y="134"/>
                      <a:pt x="30" y="137"/>
                      <a:pt x="37" y="181"/>
                    </a:cubicBezTo>
                    <a:cubicBezTo>
                      <a:pt x="44" y="225"/>
                      <a:pt x="42" y="347"/>
                      <a:pt x="43" y="391"/>
                    </a:cubicBezTo>
                    <a:close/>
                  </a:path>
                </a:pathLst>
              </a:cu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47" name="Freeform 160">
                <a:extLst>
                  <a:ext uri="{FF2B5EF4-FFF2-40B4-BE49-F238E27FC236}">
                    <a16:creationId xmlns:a16="http://schemas.microsoft.com/office/drawing/2014/main" id="{5D878BE0-E746-43A1-9749-4979D7D8E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" y="2525"/>
                <a:ext cx="225" cy="405"/>
              </a:xfrm>
              <a:custGeom>
                <a:avLst/>
                <a:gdLst>
                  <a:gd name="T0" fmla="*/ 201 w 225"/>
                  <a:gd name="T1" fmla="*/ 382 h 405"/>
                  <a:gd name="T2" fmla="*/ 98 w 225"/>
                  <a:gd name="T3" fmla="*/ 338 h 405"/>
                  <a:gd name="T4" fmla="*/ 57 w 225"/>
                  <a:gd name="T5" fmla="*/ 298 h 405"/>
                  <a:gd name="T6" fmla="*/ 9 w 225"/>
                  <a:gd name="T7" fmla="*/ 292 h 405"/>
                  <a:gd name="T8" fmla="*/ 3 w 225"/>
                  <a:gd name="T9" fmla="*/ 196 h 405"/>
                  <a:gd name="T10" fmla="*/ 9 w 225"/>
                  <a:gd name="T11" fmla="*/ 94 h 405"/>
                  <a:gd name="T12" fmla="*/ 27 w 225"/>
                  <a:gd name="T13" fmla="*/ 52 h 405"/>
                  <a:gd name="T14" fmla="*/ 63 w 225"/>
                  <a:gd name="T15" fmla="*/ 10 h 405"/>
                  <a:gd name="T16" fmla="*/ 195 w 225"/>
                  <a:gd name="T17" fmla="*/ 112 h 405"/>
                  <a:gd name="T18" fmla="*/ 224 w 225"/>
                  <a:gd name="T19" fmla="*/ 143 h 405"/>
                  <a:gd name="T20" fmla="*/ 188 w 225"/>
                  <a:gd name="T21" fmla="*/ 200 h 405"/>
                  <a:gd name="T22" fmla="*/ 201 w 225"/>
                  <a:gd name="T23" fmla="*/ 382 h 40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25" h="405">
                    <a:moveTo>
                      <a:pt x="201" y="382"/>
                    </a:moveTo>
                    <a:cubicBezTo>
                      <a:pt x="186" y="405"/>
                      <a:pt x="122" y="352"/>
                      <a:pt x="98" y="338"/>
                    </a:cubicBezTo>
                    <a:cubicBezTo>
                      <a:pt x="74" y="324"/>
                      <a:pt x="72" y="306"/>
                      <a:pt x="57" y="298"/>
                    </a:cubicBezTo>
                    <a:cubicBezTo>
                      <a:pt x="42" y="290"/>
                      <a:pt x="18" y="309"/>
                      <a:pt x="9" y="292"/>
                    </a:cubicBezTo>
                    <a:cubicBezTo>
                      <a:pt x="0" y="275"/>
                      <a:pt x="3" y="229"/>
                      <a:pt x="3" y="196"/>
                    </a:cubicBezTo>
                    <a:cubicBezTo>
                      <a:pt x="3" y="163"/>
                      <a:pt x="5" y="118"/>
                      <a:pt x="9" y="94"/>
                    </a:cubicBezTo>
                    <a:cubicBezTo>
                      <a:pt x="13" y="70"/>
                      <a:pt x="18" y="66"/>
                      <a:pt x="27" y="52"/>
                    </a:cubicBezTo>
                    <a:cubicBezTo>
                      <a:pt x="36" y="38"/>
                      <a:pt x="35" y="0"/>
                      <a:pt x="63" y="10"/>
                    </a:cubicBezTo>
                    <a:cubicBezTo>
                      <a:pt x="91" y="20"/>
                      <a:pt x="168" y="90"/>
                      <a:pt x="195" y="112"/>
                    </a:cubicBezTo>
                    <a:cubicBezTo>
                      <a:pt x="222" y="134"/>
                      <a:pt x="225" y="128"/>
                      <a:pt x="224" y="143"/>
                    </a:cubicBezTo>
                    <a:cubicBezTo>
                      <a:pt x="223" y="158"/>
                      <a:pt x="192" y="160"/>
                      <a:pt x="188" y="200"/>
                    </a:cubicBezTo>
                    <a:cubicBezTo>
                      <a:pt x="184" y="240"/>
                      <a:pt x="216" y="359"/>
                      <a:pt x="201" y="382"/>
                    </a:cubicBezTo>
                    <a:close/>
                  </a:path>
                </a:pathLst>
              </a:cu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48" name="Freeform 161">
                <a:extLst>
                  <a:ext uri="{FF2B5EF4-FFF2-40B4-BE49-F238E27FC236}">
                    <a16:creationId xmlns:a16="http://schemas.microsoft.com/office/drawing/2014/main" id="{22D21680-BB4C-42D6-A65C-B5EEE8AF5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4" y="2511"/>
                <a:ext cx="312" cy="81"/>
              </a:xfrm>
              <a:custGeom>
                <a:avLst/>
                <a:gdLst>
                  <a:gd name="T0" fmla="*/ 24 w 312"/>
                  <a:gd name="T1" fmla="*/ 81 h 81"/>
                  <a:gd name="T2" fmla="*/ 312 w 312"/>
                  <a:gd name="T3" fmla="*/ 81 h 81"/>
                  <a:gd name="T4" fmla="*/ 282 w 312"/>
                  <a:gd name="T5" fmla="*/ 6 h 81"/>
                  <a:gd name="T6" fmla="*/ 204 w 312"/>
                  <a:gd name="T7" fmla="*/ 0 h 81"/>
                  <a:gd name="T8" fmla="*/ 168 w 312"/>
                  <a:gd name="T9" fmla="*/ 33 h 81"/>
                  <a:gd name="T10" fmla="*/ 114 w 312"/>
                  <a:gd name="T11" fmla="*/ 30 h 81"/>
                  <a:gd name="T12" fmla="*/ 90 w 312"/>
                  <a:gd name="T13" fmla="*/ 0 h 81"/>
                  <a:gd name="T14" fmla="*/ 0 w 312"/>
                  <a:gd name="T15" fmla="*/ 6 h 81"/>
                  <a:gd name="T16" fmla="*/ 24 w 312"/>
                  <a:gd name="T17" fmla="*/ 81 h 8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12" h="81">
                    <a:moveTo>
                      <a:pt x="24" y="81"/>
                    </a:moveTo>
                    <a:lnTo>
                      <a:pt x="312" y="81"/>
                    </a:lnTo>
                    <a:lnTo>
                      <a:pt x="282" y="6"/>
                    </a:lnTo>
                    <a:lnTo>
                      <a:pt x="204" y="0"/>
                    </a:lnTo>
                    <a:lnTo>
                      <a:pt x="168" y="33"/>
                    </a:lnTo>
                    <a:lnTo>
                      <a:pt x="114" y="30"/>
                    </a:lnTo>
                    <a:lnTo>
                      <a:pt x="90" y="0"/>
                    </a:lnTo>
                    <a:lnTo>
                      <a:pt x="0" y="6"/>
                    </a:lnTo>
                    <a:lnTo>
                      <a:pt x="24" y="81"/>
                    </a:lnTo>
                    <a:close/>
                  </a:path>
                </a:pathLst>
              </a:custGeom>
              <a:solidFill>
                <a:srgbClr val="99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49" name="Freeform 162">
                <a:extLst>
                  <a:ext uri="{FF2B5EF4-FFF2-40B4-BE49-F238E27FC236}">
                    <a16:creationId xmlns:a16="http://schemas.microsoft.com/office/drawing/2014/main" id="{F8E674D6-163F-4D07-9B93-B3FE8432F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7" y="2413"/>
                <a:ext cx="796" cy="1169"/>
              </a:xfrm>
              <a:custGeom>
                <a:avLst/>
                <a:gdLst>
                  <a:gd name="T0" fmla="*/ 579 w 796"/>
                  <a:gd name="T1" fmla="*/ 182 h 1169"/>
                  <a:gd name="T2" fmla="*/ 579 w 796"/>
                  <a:gd name="T3" fmla="*/ 158 h 1169"/>
                  <a:gd name="T4" fmla="*/ 555 w 796"/>
                  <a:gd name="T5" fmla="*/ 110 h 1169"/>
                  <a:gd name="T6" fmla="*/ 615 w 796"/>
                  <a:gd name="T7" fmla="*/ 62 h 1169"/>
                  <a:gd name="T8" fmla="*/ 681 w 796"/>
                  <a:gd name="T9" fmla="*/ 8 h 1169"/>
                  <a:gd name="T10" fmla="*/ 759 w 796"/>
                  <a:gd name="T11" fmla="*/ 14 h 1169"/>
                  <a:gd name="T12" fmla="*/ 795 w 796"/>
                  <a:gd name="T13" fmla="*/ 80 h 1169"/>
                  <a:gd name="T14" fmla="*/ 765 w 796"/>
                  <a:gd name="T15" fmla="*/ 122 h 1169"/>
                  <a:gd name="T16" fmla="*/ 651 w 796"/>
                  <a:gd name="T17" fmla="*/ 218 h 1169"/>
                  <a:gd name="T18" fmla="*/ 627 w 796"/>
                  <a:gd name="T19" fmla="*/ 227 h 1169"/>
                  <a:gd name="T20" fmla="*/ 657 w 796"/>
                  <a:gd name="T21" fmla="*/ 290 h 1169"/>
                  <a:gd name="T22" fmla="*/ 669 w 796"/>
                  <a:gd name="T23" fmla="*/ 488 h 1169"/>
                  <a:gd name="T24" fmla="*/ 693 w 796"/>
                  <a:gd name="T25" fmla="*/ 500 h 1169"/>
                  <a:gd name="T26" fmla="*/ 687 w 796"/>
                  <a:gd name="T27" fmla="*/ 536 h 1169"/>
                  <a:gd name="T28" fmla="*/ 627 w 796"/>
                  <a:gd name="T29" fmla="*/ 515 h 1169"/>
                  <a:gd name="T30" fmla="*/ 681 w 796"/>
                  <a:gd name="T31" fmla="*/ 632 h 1169"/>
                  <a:gd name="T32" fmla="*/ 753 w 796"/>
                  <a:gd name="T33" fmla="*/ 854 h 1169"/>
                  <a:gd name="T34" fmla="*/ 777 w 796"/>
                  <a:gd name="T35" fmla="*/ 1028 h 1169"/>
                  <a:gd name="T36" fmla="*/ 771 w 796"/>
                  <a:gd name="T37" fmla="*/ 1091 h 1169"/>
                  <a:gd name="T38" fmla="*/ 687 w 796"/>
                  <a:gd name="T39" fmla="*/ 1088 h 1169"/>
                  <a:gd name="T40" fmla="*/ 579 w 796"/>
                  <a:gd name="T41" fmla="*/ 1091 h 1169"/>
                  <a:gd name="T42" fmla="*/ 387 w 796"/>
                  <a:gd name="T43" fmla="*/ 1091 h 1169"/>
                  <a:gd name="T44" fmla="*/ 339 w 796"/>
                  <a:gd name="T45" fmla="*/ 1043 h 1169"/>
                  <a:gd name="T46" fmla="*/ 213 w 796"/>
                  <a:gd name="T47" fmla="*/ 1052 h 1169"/>
                  <a:gd name="T48" fmla="*/ 177 w 796"/>
                  <a:gd name="T49" fmla="*/ 1118 h 1169"/>
                  <a:gd name="T50" fmla="*/ 99 w 796"/>
                  <a:gd name="T51" fmla="*/ 1136 h 1169"/>
                  <a:gd name="T52" fmla="*/ 51 w 796"/>
                  <a:gd name="T53" fmla="*/ 1139 h 1169"/>
                  <a:gd name="T54" fmla="*/ 57 w 796"/>
                  <a:gd name="T55" fmla="*/ 956 h 1169"/>
                  <a:gd name="T56" fmla="*/ 105 w 796"/>
                  <a:gd name="T57" fmla="*/ 740 h 1169"/>
                  <a:gd name="T58" fmla="*/ 165 w 796"/>
                  <a:gd name="T59" fmla="*/ 560 h 1169"/>
                  <a:gd name="T60" fmla="*/ 195 w 796"/>
                  <a:gd name="T61" fmla="*/ 515 h 1169"/>
                  <a:gd name="T62" fmla="*/ 153 w 796"/>
                  <a:gd name="T63" fmla="*/ 536 h 1169"/>
                  <a:gd name="T64" fmla="*/ 147 w 796"/>
                  <a:gd name="T65" fmla="*/ 506 h 1169"/>
                  <a:gd name="T66" fmla="*/ 177 w 796"/>
                  <a:gd name="T67" fmla="*/ 476 h 1169"/>
                  <a:gd name="T68" fmla="*/ 153 w 796"/>
                  <a:gd name="T69" fmla="*/ 338 h 1169"/>
                  <a:gd name="T70" fmla="*/ 171 w 796"/>
                  <a:gd name="T71" fmla="*/ 284 h 1169"/>
                  <a:gd name="T72" fmla="*/ 201 w 796"/>
                  <a:gd name="T73" fmla="*/ 254 h 1169"/>
                  <a:gd name="T74" fmla="*/ 171 w 796"/>
                  <a:gd name="T75" fmla="*/ 230 h 1169"/>
                  <a:gd name="T76" fmla="*/ 165 w 796"/>
                  <a:gd name="T77" fmla="*/ 212 h 1169"/>
                  <a:gd name="T78" fmla="*/ 117 w 796"/>
                  <a:gd name="T79" fmla="*/ 182 h 1169"/>
                  <a:gd name="T80" fmla="*/ 63 w 796"/>
                  <a:gd name="T81" fmla="*/ 134 h 1169"/>
                  <a:gd name="T82" fmla="*/ 9 w 796"/>
                  <a:gd name="T83" fmla="*/ 116 h 1169"/>
                  <a:gd name="T84" fmla="*/ 9 w 796"/>
                  <a:gd name="T85" fmla="*/ 74 h 1169"/>
                  <a:gd name="T86" fmla="*/ 51 w 796"/>
                  <a:gd name="T87" fmla="*/ 35 h 1169"/>
                  <a:gd name="T88" fmla="*/ 147 w 796"/>
                  <a:gd name="T89" fmla="*/ 8 h 1169"/>
                  <a:gd name="T90" fmla="*/ 189 w 796"/>
                  <a:gd name="T91" fmla="*/ 50 h 1169"/>
                  <a:gd name="T92" fmla="*/ 243 w 796"/>
                  <a:gd name="T93" fmla="*/ 83 h 1169"/>
                  <a:gd name="T94" fmla="*/ 267 w 796"/>
                  <a:gd name="T95" fmla="*/ 104 h 1169"/>
                  <a:gd name="T96" fmla="*/ 291 w 796"/>
                  <a:gd name="T97" fmla="*/ 179 h 1169"/>
                  <a:gd name="T98" fmla="*/ 411 w 796"/>
                  <a:gd name="T99" fmla="*/ 182 h 1169"/>
                  <a:gd name="T100" fmla="*/ 579 w 796"/>
                  <a:gd name="T101" fmla="*/ 182 h 116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96" h="1169">
                    <a:moveTo>
                      <a:pt x="579" y="182"/>
                    </a:moveTo>
                    <a:cubicBezTo>
                      <a:pt x="594" y="177"/>
                      <a:pt x="583" y="170"/>
                      <a:pt x="579" y="158"/>
                    </a:cubicBezTo>
                    <a:cubicBezTo>
                      <a:pt x="575" y="146"/>
                      <a:pt x="549" y="126"/>
                      <a:pt x="555" y="110"/>
                    </a:cubicBezTo>
                    <a:cubicBezTo>
                      <a:pt x="561" y="94"/>
                      <a:pt x="594" y="79"/>
                      <a:pt x="615" y="62"/>
                    </a:cubicBezTo>
                    <a:cubicBezTo>
                      <a:pt x="636" y="45"/>
                      <a:pt x="657" y="16"/>
                      <a:pt x="681" y="8"/>
                    </a:cubicBezTo>
                    <a:cubicBezTo>
                      <a:pt x="705" y="0"/>
                      <a:pt x="740" y="2"/>
                      <a:pt x="759" y="14"/>
                    </a:cubicBezTo>
                    <a:cubicBezTo>
                      <a:pt x="778" y="26"/>
                      <a:pt x="794" y="62"/>
                      <a:pt x="795" y="80"/>
                    </a:cubicBezTo>
                    <a:cubicBezTo>
                      <a:pt x="796" y="98"/>
                      <a:pt x="789" y="99"/>
                      <a:pt x="765" y="122"/>
                    </a:cubicBezTo>
                    <a:cubicBezTo>
                      <a:pt x="741" y="145"/>
                      <a:pt x="674" y="201"/>
                      <a:pt x="651" y="218"/>
                    </a:cubicBezTo>
                    <a:cubicBezTo>
                      <a:pt x="628" y="235"/>
                      <a:pt x="626" y="215"/>
                      <a:pt x="627" y="227"/>
                    </a:cubicBezTo>
                    <a:cubicBezTo>
                      <a:pt x="628" y="239"/>
                      <a:pt x="650" y="247"/>
                      <a:pt x="657" y="290"/>
                    </a:cubicBezTo>
                    <a:cubicBezTo>
                      <a:pt x="664" y="333"/>
                      <a:pt x="663" y="453"/>
                      <a:pt x="669" y="488"/>
                    </a:cubicBezTo>
                    <a:cubicBezTo>
                      <a:pt x="675" y="523"/>
                      <a:pt x="690" y="492"/>
                      <a:pt x="693" y="500"/>
                    </a:cubicBezTo>
                    <a:cubicBezTo>
                      <a:pt x="696" y="508"/>
                      <a:pt x="698" y="534"/>
                      <a:pt x="687" y="536"/>
                    </a:cubicBezTo>
                    <a:cubicBezTo>
                      <a:pt x="676" y="538"/>
                      <a:pt x="628" y="499"/>
                      <a:pt x="627" y="515"/>
                    </a:cubicBezTo>
                    <a:cubicBezTo>
                      <a:pt x="626" y="531"/>
                      <a:pt x="660" y="576"/>
                      <a:pt x="681" y="632"/>
                    </a:cubicBezTo>
                    <a:cubicBezTo>
                      <a:pt x="702" y="688"/>
                      <a:pt x="737" y="788"/>
                      <a:pt x="753" y="854"/>
                    </a:cubicBezTo>
                    <a:cubicBezTo>
                      <a:pt x="769" y="920"/>
                      <a:pt x="774" y="989"/>
                      <a:pt x="777" y="1028"/>
                    </a:cubicBezTo>
                    <a:cubicBezTo>
                      <a:pt x="780" y="1067"/>
                      <a:pt x="786" y="1081"/>
                      <a:pt x="771" y="1091"/>
                    </a:cubicBezTo>
                    <a:cubicBezTo>
                      <a:pt x="756" y="1101"/>
                      <a:pt x="719" y="1088"/>
                      <a:pt x="687" y="1088"/>
                    </a:cubicBezTo>
                    <a:cubicBezTo>
                      <a:pt x="655" y="1088"/>
                      <a:pt x="629" y="1091"/>
                      <a:pt x="579" y="1091"/>
                    </a:cubicBezTo>
                    <a:cubicBezTo>
                      <a:pt x="529" y="1091"/>
                      <a:pt x="427" y="1099"/>
                      <a:pt x="387" y="1091"/>
                    </a:cubicBezTo>
                    <a:cubicBezTo>
                      <a:pt x="347" y="1083"/>
                      <a:pt x="368" y="1049"/>
                      <a:pt x="339" y="1043"/>
                    </a:cubicBezTo>
                    <a:cubicBezTo>
                      <a:pt x="310" y="1037"/>
                      <a:pt x="240" y="1040"/>
                      <a:pt x="213" y="1052"/>
                    </a:cubicBezTo>
                    <a:cubicBezTo>
                      <a:pt x="186" y="1064"/>
                      <a:pt x="196" y="1104"/>
                      <a:pt x="177" y="1118"/>
                    </a:cubicBezTo>
                    <a:cubicBezTo>
                      <a:pt x="158" y="1132"/>
                      <a:pt x="120" y="1133"/>
                      <a:pt x="99" y="1136"/>
                    </a:cubicBezTo>
                    <a:cubicBezTo>
                      <a:pt x="78" y="1139"/>
                      <a:pt x="58" y="1169"/>
                      <a:pt x="51" y="1139"/>
                    </a:cubicBezTo>
                    <a:cubicBezTo>
                      <a:pt x="44" y="1109"/>
                      <a:pt x="48" y="1022"/>
                      <a:pt x="57" y="956"/>
                    </a:cubicBezTo>
                    <a:cubicBezTo>
                      <a:pt x="66" y="890"/>
                      <a:pt x="87" y="806"/>
                      <a:pt x="105" y="740"/>
                    </a:cubicBezTo>
                    <a:cubicBezTo>
                      <a:pt x="123" y="674"/>
                      <a:pt x="150" y="597"/>
                      <a:pt x="165" y="560"/>
                    </a:cubicBezTo>
                    <a:cubicBezTo>
                      <a:pt x="180" y="523"/>
                      <a:pt x="197" y="519"/>
                      <a:pt x="195" y="515"/>
                    </a:cubicBezTo>
                    <a:cubicBezTo>
                      <a:pt x="193" y="511"/>
                      <a:pt x="161" y="537"/>
                      <a:pt x="153" y="536"/>
                    </a:cubicBezTo>
                    <a:cubicBezTo>
                      <a:pt x="145" y="535"/>
                      <a:pt x="143" y="516"/>
                      <a:pt x="147" y="506"/>
                    </a:cubicBezTo>
                    <a:cubicBezTo>
                      <a:pt x="151" y="496"/>
                      <a:pt x="176" y="504"/>
                      <a:pt x="177" y="476"/>
                    </a:cubicBezTo>
                    <a:cubicBezTo>
                      <a:pt x="178" y="448"/>
                      <a:pt x="154" y="370"/>
                      <a:pt x="153" y="338"/>
                    </a:cubicBezTo>
                    <a:cubicBezTo>
                      <a:pt x="152" y="306"/>
                      <a:pt x="163" y="298"/>
                      <a:pt x="171" y="284"/>
                    </a:cubicBezTo>
                    <a:cubicBezTo>
                      <a:pt x="179" y="270"/>
                      <a:pt x="201" y="263"/>
                      <a:pt x="201" y="254"/>
                    </a:cubicBezTo>
                    <a:cubicBezTo>
                      <a:pt x="201" y="245"/>
                      <a:pt x="177" y="237"/>
                      <a:pt x="171" y="230"/>
                    </a:cubicBezTo>
                    <a:cubicBezTo>
                      <a:pt x="165" y="223"/>
                      <a:pt x="174" y="220"/>
                      <a:pt x="165" y="212"/>
                    </a:cubicBezTo>
                    <a:cubicBezTo>
                      <a:pt x="156" y="204"/>
                      <a:pt x="134" y="195"/>
                      <a:pt x="117" y="182"/>
                    </a:cubicBezTo>
                    <a:cubicBezTo>
                      <a:pt x="100" y="169"/>
                      <a:pt x="81" y="145"/>
                      <a:pt x="63" y="134"/>
                    </a:cubicBezTo>
                    <a:cubicBezTo>
                      <a:pt x="45" y="123"/>
                      <a:pt x="18" y="126"/>
                      <a:pt x="9" y="116"/>
                    </a:cubicBezTo>
                    <a:cubicBezTo>
                      <a:pt x="0" y="106"/>
                      <a:pt x="2" y="87"/>
                      <a:pt x="9" y="74"/>
                    </a:cubicBezTo>
                    <a:cubicBezTo>
                      <a:pt x="16" y="61"/>
                      <a:pt x="28" y="46"/>
                      <a:pt x="51" y="35"/>
                    </a:cubicBezTo>
                    <a:cubicBezTo>
                      <a:pt x="74" y="24"/>
                      <a:pt x="124" y="5"/>
                      <a:pt x="147" y="8"/>
                    </a:cubicBezTo>
                    <a:cubicBezTo>
                      <a:pt x="170" y="11"/>
                      <a:pt x="173" y="38"/>
                      <a:pt x="189" y="50"/>
                    </a:cubicBezTo>
                    <a:cubicBezTo>
                      <a:pt x="205" y="62"/>
                      <a:pt x="230" y="74"/>
                      <a:pt x="243" y="83"/>
                    </a:cubicBezTo>
                    <a:cubicBezTo>
                      <a:pt x="256" y="92"/>
                      <a:pt x="259" y="88"/>
                      <a:pt x="267" y="104"/>
                    </a:cubicBezTo>
                    <a:cubicBezTo>
                      <a:pt x="275" y="120"/>
                      <a:pt x="267" y="166"/>
                      <a:pt x="291" y="179"/>
                    </a:cubicBezTo>
                    <a:cubicBezTo>
                      <a:pt x="315" y="192"/>
                      <a:pt x="363" y="181"/>
                      <a:pt x="411" y="182"/>
                    </a:cubicBezTo>
                    <a:cubicBezTo>
                      <a:pt x="459" y="183"/>
                      <a:pt x="544" y="182"/>
                      <a:pt x="579" y="18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50" name="Freeform 163">
                <a:extLst>
                  <a:ext uri="{FF2B5EF4-FFF2-40B4-BE49-F238E27FC236}">
                    <a16:creationId xmlns:a16="http://schemas.microsoft.com/office/drawing/2014/main" id="{25ECB7C1-325B-41BD-BE95-C032F10CB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2" y="2872"/>
                <a:ext cx="538" cy="77"/>
              </a:xfrm>
              <a:custGeom>
                <a:avLst/>
                <a:gdLst>
                  <a:gd name="T0" fmla="*/ 0 w 538"/>
                  <a:gd name="T1" fmla="*/ 41 h 77"/>
                  <a:gd name="T2" fmla="*/ 54 w 538"/>
                  <a:gd name="T3" fmla="*/ 5 h 77"/>
                  <a:gd name="T4" fmla="*/ 270 w 538"/>
                  <a:gd name="T5" fmla="*/ 8 h 77"/>
                  <a:gd name="T6" fmla="*/ 462 w 538"/>
                  <a:gd name="T7" fmla="*/ 8 h 77"/>
                  <a:gd name="T8" fmla="*/ 498 w 538"/>
                  <a:gd name="T9" fmla="*/ 11 h 77"/>
                  <a:gd name="T10" fmla="*/ 510 w 538"/>
                  <a:gd name="T11" fmla="*/ 41 h 77"/>
                  <a:gd name="T12" fmla="*/ 534 w 538"/>
                  <a:gd name="T13" fmla="*/ 53 h 77"/>
                  <a:gd name="T14" fmla="*/ 528 w 538"/>
                  <a:gd name="T15" fmla="*/ 77 h 77"/>
                  <a:gd name="T16" fmla="*/ 474 w 538"/>
                  <a:gd name="T17" fmla="*/ 53 h 77"/>
                  <a:gd name="T18" fmla="*/ 414 w 538"/>
                  <a:gd name="T19" fmla="*/ 56 h 77"/>
                  <a:gd name="T20" fmla="*/ 30 w 538"/>
                  <a:gd name="T21" fmla="*/ 56 h 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38" h="77">
                    <a:moveTo>
                      <a:pt x="0" y="41"/>
                    </a:moveTo>
                    <a:cubicBezTo>
                      <a:pt x="9" y="35"/>
                      <a:pt x="9" y="10"/>
                      <a:pt x="54" y="5"/>
                    </a:cubicBezTo>
                    <a:cubicBezTo>
                      <a:pt x="99" y="0"/>
                      <a:pt x="202" y="8"/>
                      <a:pt x="270" y="8"/>
                    </a:cubicBezTo>
                    <a:cubicBezTo>
                      <a:pt x="338" y="8"/>
                      <a:pt x="424" y="8"/>
                      <a:pt x="462" y="8"/>
                    </a:cubicBezTo>
                    <a:cubicBezTo>
                      <a:pt x="500" y="8"/>
                      <a:pt x="490" y="6"/>
                      <a:pt x="498" y="11"/>
                    </a:cubicBezTo>
                    <a:cubicBezTo>
                      <a:pt x="506" y="16"/>
                      <a:pt x="504" y="34"/>
                      <a:pt x="510" y="41"/>
                    </a:cubicBezTo>
                    <a:cubicBezTo>
                      <a:pt x="516" y="48"/>
                      <a:pt x="531" y="47"/>
                      <a:pt x="534" y="53"/>
                    </a:cubicBezTo>
                    <a:cubicBezTo>
                      <a:pt x="537" y="59"/>
                      <a:pt x="538" y="77"/>
                      <a:pt x="528" y="77"/>
                    </a:cubicBezTo>
                    <a:cubicBezTo>
                      <a:pt x="518" y="77"/>
                      <a:pt x="493" y="56"/>
                      <a:pt x="474" y="53"/>
                    </a:cubicBezTo>
                    <a:cubicBezTo>
                      <a:pt x="455" y="50"/>
                      <a:pt x="488" y="56"/>
                      <a:pt x="414" y="56"/>
                    </a:cubicBezTo>
                    <a:cubicBezTo>
                      <a:pt x="340" y="56"/>
                      <a:pt x="182" y="56"/>
                      <a:pt x="30" y="56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51" name="Freeform 164">
                <a:extLst>
                  <a:ext uri="{FF2B5EF4-FFF2-40B4-BE49-F238E27FC236}">
                    <a16:creationId xmlns:a16="http://schemas.microsoft.com/office/drawing/2014/main" id="{2CB6AC59-FC92-4DAA-A9B0-EB71CCA4A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3" y="3504"/>
                <a:ext cx="1095" cy="384"/>
              </a:xfrm>
              <a:custGeom>
                <a:avLst/>
                <a:gdLst>
                  <a:gd name="T0" fmla="*/ 31 w 1095"/>
                  <a:gd name="T1" fmla="*/ 48 h 384"/>
                  <a:gd name="T2" fmla="*/ 181 w 1095"/>
                  <a:gd name="T3" fmla="*/ 81 h 384"/>
                  <a:gd name="T4" fmla="*/ 313 w 1095"/>
                  <a:gd name="T5" fmla="*/ 81 h 384"/>
                  <a:gd name="T6" fmla="*/ 403 w 1095"/>
                  <a:gd name="T7" fmla="*/ 69 h 384"/>
                  <a:gd name="T8" fmla="*/ 433 w 1095"/>
                  <a:gd name="T9" fmla="*/ 51 h 384"/>
                  <a:gd name="T10" fmla="*/ 529 w 1095"/>
                  <a:gd name="T11" fmla="*/ 87 h 384"/>
                  <a:gd name="T12" fmla="*/ 595 w 1095"/>
                  <a:gd name="T13" fmla="*/ 57 h 384"/>
                  <a:gd name="T14" fmla="*/ 679 w 1095"/>
                  <a:gd name="T15" fmla="*/ 75 h 384"/>
                  <a:gd name="T16" fmla="*/ 841 w 1095"/>
                  <a:gd name="T17" fmla="*/ 63 h 384"/>
                  <a:gd name="T18" fmla="*/ 937 w 1095"/>
                  <a:gd name="T19" fmla="*/ 45 h 384"/>
                  <a:gd name="T20" fmla="*/ 1039 w 1095"/>
                  <a:gd name="T21" fmla="*/ 45 h 384"/>
                  <a:gd name="T22" fmla="*/ 1087 w 1095"/>
                  <a:gd name="T23" fmla="*/ 48 h 384"/>
                  <a:gd name="T24" fmla="*/ 991 w 1095"/>
                  <a:gd name="T25" fmla="*/ 336 h 384"/>
                  <a:gd name="T26" fmla="*/ 559 w 1095"/>
                  <a:gd name="T27" fmla="*/ 336 h 384"/>
                  <a:gd name="T28" fmla="*/ 319 w 1095"/>
                  <a:gd name="T29" fmla="*/ 336 h 384"/>
                  <a:gd name="T30" fmla="*/ 127 w 1095"/>
                  <a:gd name="T31" fmla="*/ 336 h 384"/>
                  <a:gd name="T32" fmla="*/ 55 w 1095"/>
                  <a:gd name="T33" fmla="*/ 267 h 384"/>
                  <a:gd name="T34" fmla="*/ 25 w 1095"/>
                  <a:gd name="T35" fmla="*/ 207 h 384"/>
                  <a:gd name="T36" fmla="*/ 1 w 1095"/>
                  <a:gd name="T37" fmla="*/ 117 h 384"/>
                  <a:gd name="T38" fmla="*/ 31 w 1095"/>
                  <a:gd name="T39" fmla="*/ 96 h 384"/>
                  <a:gd name="T40" fmla="*/ 31 w 1095"/>
                  <a:gd name="T41" fmla="*/ 48 h 38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095" h="384">
                    <a:moveTo>
                      <a:pt x="31" y="48"/>
                    </a:moveTo>
                    <a:cubicBezTo>
                      <a:pt x="56" y="46"/>
                      <a:pt x="134" y="76"/>
                      <a:pt x="181" y="81"/>
                    </a:cubicBezTo>
                    <a:cubicBezTo>
                      <a:pt x="228" y="86"/>
                      <a:pt x="276" y="83"/>
                      <a:pt x="313" y="81"/>
                    </a:cubicBezTo>
                    <a:cubicBezTo>
                      <a:pt x="350" y="79"/>
                      <a:pt x="383" y="74"/>
                      <a:pt x="403" y="69"/>
                    </a:cubicBezTo>
                    <a:cubicBezTo>
                      <a:pt x="423" y="64"/>
                      <a:pt x="412" y="48"/>
                      <a:pt x="433" y="51"/>
                    </a:cubicBezTo>
                    <a:cubicBezTo>
                      <a:pt x="454" y="54"/>
                      <a:pt x="502" y="86"/>
                      <a:pt x="529" y="87"/>
                    </a:cubicBezTo>
                    <a:cubicBezTo>
                      <a:pt x="556" y="88"/>
                      <a:pt x="570" y="59"/>
                      <a:pt x="595" y="57"/>
                    </a:cubicBezTo>
                    <a:cubicBezTo>
                      <a:pt x="620" y="55"/>
                      <a:pt x="638" y="74"/>
                      <a:pt x="679" y="75"/>
                    </a:cubicBezTo>
                    <a:cubicBezTo>
                      <a:pt x="720" y="76"/>
                      <a:pt x="798" y="68"/>
                      <a:pt x="841" y="63"/>
                    </a:cubicBezTo>
                    <a:cubicBezTo>
                      <a:pt x="884" y="58"/>
                      <a:pt x="904" y="48"/>
                      <a:pt x="937" y="45"/>
                    </a:cubicBezTo>
                    <a:cubicBezTo>
                      <a:pt x="970" y="42"/>
                      <a:pt x="1014" y="44"/>
                      <a:pt x="1039" y="45"/>
                    </a:cubicBezTo>
                    <a:cubicBezTo>
                      <a:pt x="1064" y="46"/>
                      <a:pt x="1095" y="0"/>
                      <a:pt x="1087" y="48"/>
                    </a:cubicBezTo>
                    <a:cubicBezTo>
                      <a:pt x="1079" y="96"/>
                      <a:pt x="1079" y="288"/>
                      <a:pt x="991" y="336"/>
                    </a:cubicBezTo>
                    <a:cubicBezTo>
                      <a:pt x="903" y="384"/>
                      <a:pt x="671" y="336"/>
                      <a:pt x="559" y="336"/>
                    </a:cubicBezTo>
                    <a:cubicBezTo>
                      <a:pt x="447" y="336"/>
                      <a:pt x="391" y="336"/>
                      <a:pt x="319" y="336"/>
                    </a:cubicBezTo>
                    <a:cubicBezTo>
                      <a:pt x="247" y="336"/>
                      <a:pt x="171" y="347"/>
                      <a:pt x="127" y="336"/>
                    </a:cubicBezTo>
                    <a:cubicBezTo>
                      <a:pt x="83" y="325"/>
                      <a:pt x="72" y="288"/>
                      <a:pt x="55" y="267"/>
                    </a:cubicBezTo>
                    <a:cubicBezTo>
                      <a:pt x="38" y="246"/>
                      <a:pt x="34" y="232"/>
                      <a:pt x="25" y="207"/>
                    </a:cubicBezTo>
                    <a:cubicBezTo>
                      <a:pt x="16" y="182"/>
                      <a:pt x="0" y="135"/>
                      <a:pt x="1" y="117"/>
                    </a:cubicBezTo>
                    <a:cubicBezTo>
                      <a:pt x="2" y="99"/>
                      <a:pt x="26" y="107"/>
                      <a:pt x="31" y="96"/>
                    </a:cubicBezTo>
                    <a:cubicBezTo>
                      <a:pt x="36" y="85"/>
                      <a:pt x="5" y="53"/>
                      <a:pt x="31" y="4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pic>
            <p:nvPicPr>
              <p:cNvPr id="19552" name="Picture 165">
                <a:extLst>
                  <a:ext uri="{FF2B5EF4-FFF2-40B4-BE49-F238E27FC236}">
                    <a16:creationId xmlns:a16="http://schemas.microsoft.com/office/drawing/2014/main" id="{EAD1F854-A92E-4CA3-9C90-FDE6B88355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552"/>
                <a:ext cx="672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553" name="Freeform 166">
                <a:extLst>
                  <a:ext uri="{FF2B5EF4-FFF2-40B4-BE49-F238E27FC236}">
                    <a16:creationId xmlns:a16="http://schemas.microsoft.com/office/drawing/2014/main" id="{63F6AC72-2A32-49CD-9D6D-0D6AF4437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2" y="2905"/>
                <a:ext cx="1058" cy="684"/>
              </a:xfrm>
              <a:custGeom>
                <a:avLst/>
                <a:gdLst>
                  <a:gd name="T0" fmla="*/ 272 w 1058"/>
                  <a:gd name="T1" fmla="*/ 62 h 684"/>
                  <a:gd name="T2" fmla="*/ 176 w 1058"/>
                  <a:gd name="T3" fmla="*/ 167 h 684"/>
                  <a:gd name="T4" fmla="*/ 80 w 1058"/>
                  <a:gd name="T5" fmla="*/ 524 h 684"/>
                  <a:gd name="T6" fmla="*/ 14 w 1058"/>
                  <a:gd name="T7" fmla="*/ 620 h 684"/>
                  <a:gd name="T8" fmla="*/ 164 w 1058"/>
                  <a:gd name="T9" fmla="*/ 674 h 684"/>
                  <a:gd name="T10" fmla="*/ 254 w 1058"/>
                  <a:gd name="T11" fmla="*/ 680 h 684"/>
                  <a:gd name="T12" fmla="*/ 386 w 1058"/>
                  <a:gd name="T13" fmla="*/ 674 h 684"/>
                  <a:gd name="T14" fmla="*/ 440 w 1058"/>
                  <a:gd name="T15" fmla="*/ 650 h 684"/>
                  <a:gd name="T16" fmla="*/ 518 w 1058"/>
                  <a:gd name="T17" fmla="*/ 680 h 684"/>
                  <a:gd name="T18" fmla="*/ 608 w 1058"/>
                  <a:gd name="T19" fmla="*/ 662 h 684"/>
                  <a:gd name="T20" fmla="*/ 824 w 1058"/>
                  <a:gd name="T21" fmla="*/ 668 h 684"/>
                  <a:gd name="T22" fmla="*/ 956 w 1058"/>
                  <a:gd name="T23" fmla="*/ 638 h 684"/>
                  <a:gd name="T24" fmla="*/ 1052 w 1058"/>
                  <a:gd name="T25" fmla="*/ 638 h 684"/>
                  <a:gd name="T26" fmla="*/ 992 w 1058"/>
                  <a:gd name="T27" fmla="*/ 578 h 684"/>
                  <a:gd name="T28" fmla="*/ 968 w 1058"/>
                  <a:gd name="T29" fmla="*/ 440 h 684"/>
                  <a:gd name="T30" fmla="*/ 962 w 1058"/>
                  <a:gd name="T31" fmla="*/ 356 h 684"/>
                  <a:gd name="T32" fmla="*/ 926 w 1058"/>
                  <a:gd name="T33" fmla="*/ 278 h 684"/>
                  <a:gd name="T34" fmla="*/ 884 w 1058"/>
                  <a:gd name="T35" fmla="*/ 182 h 684"/>
                  <a:gd name="T36" fmla="*/ 800 w 1058"/>
                  <a:gd name="T37" fmla="*/ 71 h 684"/>
                  <a:gd name="T38" fmla="*/ 782 w 1058"/>
                  <a:gd name="T39" fmla="*/ 38 h 684"/>
                  <a:gd name="T40" fmla="*/ 752 w 1058"/>
                  <a:gd name="T41" fmla="*/ 23 h 684"/>
                  <a:gd name="T42" fmla="*/ 824 w 1058"/>
                  <a:gd name="T43" fmla="*/ 176 h 684"/>
                  <a:gd name="T44" fmla="*/ 896 w 1058"/>
                  <a:gd name="T45" fmla="*/ 455 h 684"/>
                  <a:gd name="T46" fmla="*/ 896 w 1058"/>
                  <a:gd name="T47" fmla="*/ 599 h 684"/>
                  <a:gd name="T48" fmla="*/ 800 w 1058"/>
                  <a:gd name="T49" fmla="*/ 596 h 684"/>
                  <a:gd name="T50" fmla="*/ 704 w 1058"/>
                  <a:gd name="T51" fmla="*/ 599 h 684"/>
                  <a:gd name="T52" fmla="*/ 608 w 1058"/>
                  <a:gd name="T53" fmla="*/ 599 h 684"/>
                  <a:gd name="T54" fmla="*/ 500 w 1058"/>
                  <a:gd name="T55" fmla="*/ 590 h 684"/>
                  <a:gd name="T56" fmla="*/ 464 w 1058"/>
                  <a:gd name="T57" fmla="*/ 551 h 684"/>
                  <a:gd name="T58" fmla="*/ 368 w 1058"/>
                  <a:gd name="T59" fmla="*/ 551 h 684"/>
                  <a:gd name="T60" fmla="*/ 326 w 1058"/>
                  <a:gd name="T61" fmla="*/ 572 h 684"/>
                  <a:gd name="T62" fmla="*/ 302 w 1058"/>
                  <a:gd name="T63" fmla="*/ 626 h 684"/>
                  <a:gd name="T64" fmla="*/ 224 w 1058"/>
                  <a:gd name="T65" fmla="*/ 647 h 684"/>
                  <a:gd name="T66" fmla="*/ 170 w 1058"/>
                  <a:gd name="T67" fmla="*/ 632 h 684"/>
                  <a:gd name="T68" fmla="*/ 194 w 1058"/>
                  <a:gd name="T69" fmla="*/ 398 h 684"/>
                  <a:gd name="T70" fmla="*/ 272 w 1058"/>
                  <a:gd name="T71" fmla="*/ 119 h 684"/>
                  <a:gd name="T72" fmla="*/ 320 w 1058"/>
                  <a:gd name="T73" fmla="*/ 23 h 684"/>
                  <a:gd name="T74" fmla="*/ 272 w 1058"/>
                  <a:gd name="T75" fmla="*/ 62 h 68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058" h="684">
                    <a:moveTo>
                      <a:pt x="272" y="62"/>
                    </a:moveTo>
                    <a:cubicBezTo>
                      <a:pt x="248" y="86"/>
                      <a:pt x="208" y="90"/>
                      <a:pt x="176" y="167"/>
                    </a:cubicBezTo>
                    <a:cubicBezTo>
                      <a:pt x="144" y="244"/>
                      <a:pt x="107" y="449"/>
                      <a:pt x="80" y="524"/>
                    </a:cubicBezTo>
                    <a:cubicBezTo>
                      <a:pt x="53" y="599"/>
                      <a:pt x="0" y="595"/>
                      <a:pt x="14" y="620"/>
                    </a:cubicBezTo>
                    <a:cubicBezTo>
                      <a:pt x="28" y="645"/>
                      <a:pt x="124" y="664"/>
                      <a:pt x="164" y="674"/>
                    </a:cubicBezTo>
                    <a:cubicBezTo>
                      <a:pt x="204" y="684"/>
                      <a:pt x="217" y="680"/>
                      <a:pt x="254" y="680"/>
                    </a:cubicBezTo>
                    <a:cubicBezTo>
                      <a:pt x="291" y="680"/>
                      <a:pt x="355" y="679"/>
                      <a:pt x="386" y="674"/>
                    </a:cubicBezTo>
                    <a:cubicBezTo>
                      <a:pt x="417" y="669"/>
                      <a:pt x="418" y="649"/>
                      <a:pt x="440" y="650"/>
                    </a:cubicBezTo>
                    <a:cubicBezTo>
                      <a:pt x="462" y="651"/>
                      <a:pt x="490" y="678"/>
                      <a:pt x="518" y="680"/>
                    </a:cubicBezTo>
                    <a:cubicBezTo>
                      <a:pt x="546" y="682"/>
                      <a:pt x="557" y="664"/>
                      <a:pt x="608" y="662"/>
                    </a:cubicBezTo>
                    <a:cubicBezTo>
                      <a:pt x="659" y="660"/>
                      <a:pt x="766" y="672"/>
                      <a:pt x="824" y="668"/>
                    </a:cubicBezTo>
                    <a:cubicBezTo>
                      <a:pt x="882" y="664"/>
                      <a:pt x="918" y="643"/>
                      <a:pt x="956" y="638"/>
                    </a:cubicBezTo>
                    <a:cubicBezTo>
                      <a:pt x="994" y="633"/>
                      <a:pt x="1046" y="648"/>
                      <a:pt x="1052" y="638"/>
                    </a:cubicBezTo>
                    <a:cubicBezTo>
                      <a:pt x="1058" y="628"/>
                      <a:pt x="1006" y="611"/>
                      <a:pt x="992" y="578"/>
                    </a:cubicBezTo>
                    <a:cubicBezTo>
                      <a:pt x="978" y="545"/>
                      <a:pt x="973" y="477"/>
                      <a:pt x="968" y="440"/>
                    </a:cubicBezTo>
                    <a:cubicBezTo>
                      <a:pt x="963" y="403"/>
                      <a:pt x="969" y="383"/>
                      <a:pt x="962" y="356"/>
                    </a:cubicBezTo>
                    <a:cubicBezTo>
                      <a:pt x="955" y="329"/>
                      <a:pt x="939" y="307"/>
                      <a:pt x="926" y="278"/>
                    </a:cubicBezTo>
                    <a:cubicBezTo>
                      <a:pt x="913" y="249"/>
                      <a:pt x="905" y="216"/>
                      <a:pt x="884" y="182"/>
                    </a:cubicBezTo>
                    <a:cubicBezTo>
                      <a:pt x="863" y="148"/>
                      <a:pt x="817" y="95"/>
                      <a:pt x="800" y="71"/>
                    </a:cubicBezTo>
                    <a:cubicBezTo>
                      <a:pt x="783" y="47"/>
                      <a:pt x="790" y="46"/>
                      <a:pt x="782" y="38"/>
                    </a:cubicBezTo>
                    <a:cubicBezTo>
                      <a:pt x="774" y="30"/>
                      <a:pt x="745" y="0"/>
                      <a:pt x="752" y="23"/>
                    </a:cubicBezTo>
                    <a:cubicBezTo>
                      <a:pt x="759" y="46"/>
                      <a:pt x="800" y="104"/>
                      <a:pt x="824" y="176"/>
                    </a:cubicBezTo>
                    <a:cubicBezTo>
                      <a:pt x="848" y="248"/>
                      <a:pt x="884" y="385"/>
                      <a:pt x="896" y="455"/>
                    </a:cubicBezTo>
                    <a:cubicBezTo>
                      <a:pt x="908" y="525"/>
                      <a:pt x="912" y="575"/>
                      <a:pt x="896" y="599"/>
                    </a:cubicBezTo>
                    <a:cubicBezTo>
                      <a:pt x="880" y="623"/>
                      <a:pt x="832" y="596"/>
                      <a:pt x="800" y="596"/>
                    </a:cubicBezTo>
                    <a:cubicBezTo>
                      <a:pt x="768" y="596"/>
                      <a:pt x="736" y="599"/>
                      <a:pt x="704" y="599"/>
                    </a:cubicBezTo>
                    <a:cubicBezTo>
                      <a:pt x="672" y="599"/>
                      <a:pt x="642" y="601"/>
                      <a:pt x="608" y="599"/>
                    </a:cubicBezTo>
                    <a:cubicBezTo>
                      <a:pt x="574" y="597"/>
                      <a:pt x="524" y="598"/>
                      <a:pt x="500" y="590"/>
                    </a:cubicBezTo>
                    <a:cubicBezTo>
                      <a:pt x="476" y="582"/>
                      <a:pt x="486" y="557"/>
                      <a:pt x="464" y="551"/>
                    </a:cubicBezTo>
                    <a:cubicBezTo>
                      <a:pt x="442" y="545"/>
                      <a:pt x="391" y="548"/>
                      <a:pt x="368" y="551"/>
                    </a:cubicBezTo>
                    <a:cubicBezTo>
                      <a:pt x="345" y="554"/>
                      <a:pt x="337" y="560"/>
                      <a:pt x="326" y="572"/>
                    </a:cubicBezTo>
                    <a:cubicBezTo>
                      <a:pt x="315" y="584"/>
                      <a:pt x="319" y="613"/>
                      <a:pt x="302" y="626"/>
                    </a:cubicBezTo>
                    <a:cubicBezTo>
                      <a:pt x="285" y="639"/>
                      <a:pt x="246" y="646"/>
                      <a:pt x="224" y="647"/>
                    </a:cubicBezTo>
                    <a:cubicBezTo>
                      <a:pt x="202" y="648"/>
                      <a:pt x="175" y="673"/>
                      <a:pt x="170" y="632"/>
                    </a:cubicBezTo>
                    <a:cubicBezTo>
                      <a:pt x="165" y="591"/>
                      <a:pt x="177" y="483"/>
                      <a:pt x="194" y="398"/>
                    </a:cubicBezTo>
                    <a:cubicBezTo>
                      <a:pt x="211" y="313"/>
                      <a:pt x="251" y="181"/>
                      <a:pt x="272" y="119"/>
                    </a:cubicBezTo>
                    <a:cubicBezTo>
                      <a:pt x="293" y="57"/>
                      <a:pt x="320" y="32"/>
                      <a:pt x="320" y="23"/>
                    </a:cubicBezTo>
                    <a:cubicBezTo>
                      <a:pt x="320" y="14"/>
                      <a:pt x="296" y="38"/>
                      <a:pt x="272" y="6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3300"/>
                  </a:gs>
                  <a:gs pos="50000">
                    <a:srgbClr val="990000"/>
                  </a:gs>
                  <a:gs pos="100000">
                    <a:srgbClr val="CC33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554" name="Group 167">
                <a:extLst>
                  <a:ext uri="{FF2B5EF4-FFF2-40B4-BE49-F238E27FC236}">
                    <a16:creationId xmlns:a16="http://schemas.microsoft.com/office/drawing/2014/main" id="{C0A97A89-679E-436C-BE12-662DD0614A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219699">
                <a:off x="2901" y="1755"/>
                <a:ext cx="444" cy="294"/>
                <a:chOff x="4224" y="3648"/>
                <a:chExt cx="576" cy="384"/>
              </a:xfrm>
            </p:grpSpPr>
            <p:sp>
              <p:nvSpPr>
                <p:cNvPr id="19555" name="Freeform 168">
                  <a:extLst>
                    <a:ext uri="{FF2B5EF4-FFF2-40B4-BE49-F238E27FC236}">
                      <a16:creationId xmlns:a16="http://schemas.microsoft.com/office/drawing/2014/main" id="{DC72A57F-47DD-40EB-8697-15B99BE584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56" name="Oval 169">
                  <a:extLst>
                    <a:ext uri="{FF2B5EF4-FFF2-40B4-BE49-F238E27FC236}">
                      <a16:creationId xmlns:a16="http://schemas.microsoft.com/office/drawing/2014/main" id="{178EE4EB-1103-41D2-A6FD-D467AF8901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</p:grpSp>
        <p:grpSp>
          <p:nvGrpSpPr>
            <p:cNvPr id="19529" name="Group 22">
              <a:extLst>
                <a:ext uri="{FF2B5EF4-FFF2-40B4-BE49-F238E27FC236}">
                  <a16:creationId xmlns:a16="http://schemas.microsoft.com/office/drawing/2014/main" id="{DC062333-85F0-4217-9BE9-E9F3C35A42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1488"/>
              <a:ext cx="816" cy="1104"/>
              <a:chOff x="912" y="960"/>
              <a:chExt cx="768" cy="1056"/>
            </a:xfrm>
          </p:grpSpPr>
          <p:pic>
            <p:nvPicPr>
              <p:cNvPr id="19530" name="Picture 23" descr="boy4g">
                <a:extLst>
                  <a:ext uri="{FF2B5EF4-FFF2-40B4-BE49-F238E27FC236}">
                    <a16:creationId xmlns:a16="http://schemas.microsoft.com/office/drawing/2014/main" id="{E7E48071-4EC0-40E2-B886-A3C47515E0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960"/>
                <a:ext cx="768" cy="1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531" name="Freeform 24">
                <a:extLst>
                  <a:ext uri="{FF2B5EF4-FFF2-40B4-BE49-F238E27FC236}">
                    <a16:creationId xmlns:a16="http://schemas.microsoft.com/office/drawing/2014/main" id="{3E4CA41A-24CF-4AC6-AAA6-0B8D47AD4A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" y="1705"/>
                <a:ext cx="1" cy="232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190 h 25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32" name="Freeform 25">
                <a:extLst>
                  <a:ext uri="{FF2B5EF4-FFF2-40B4-BE49-F238E27FC236}">
                    <a16:creationId xmlns:a16="http://schemas.microsoft.com/office/drawing/2014/main" id="{E556CF70-4FE5-4F8A-A00C-8433240C35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9" y="1563"/>
                <a:ext cx="419" cy="384"/>
              </a:xfrm>
              <a:custGeom>
                <a:avLst/>
                <a:gdLst>
                  <a:gd name="T0" fmla="*/ 57 w 468"/>
                  <a:gd name="T1" fmla="*/ 5 h 423"/>
                  <a:gd name="T2" fmla="*/ 225 w 468"/>
                  <a:gd name="T3" fmla="*/ 5 h 423"/>
                  <a:gd name="T4" fmla="*/ 264 w 468"/>
                  <a:gd name="T5" fmla="*/ 5 h 423"/>
                  <a:gd name="T6" fmla="*/ 277 w 468"/>
                  <a:gd name="T7" fmla="*/ 21 h 423"/>
                  <a:gd name="T8" fmla="*/ 299 w 468"/>
                  <a:gd name="T9" fmla="*/ 63 h 423"/>
                  <a:gd name="T10" fmla="*/ 311 w 468"/>
                  <a:gd name="T11" fmla="*/ 99 h 423"/>
                  <a:gd name="T12" fmla="*/ 333 w 468"/>
                  <a:gd name="T13" fmla="*/ 150 h 423"/>
                  <a:gd name="T14" fmla="*/ 333 w 468"/>
                  <a:gd name="T15" fmla="*/ 222 h 423"/>
                  <a:gd name="T16" fmla="*/ 313 w 468"/>
                  <a:gd name="T17" fmla="*/ 261 h 423"/>
                  <a:gd name="T18" fmla="*/ 308 w 468"/>
                  <a:gd name="T19" fmla="*/ 302 h 423"/>
                  <a:gd name="T20" fmla="*/ 305 w 468"/>
                  <a:gd name="T21" fmla="*/ 314 h 423"/>
                  <a:gd name="T22" fmla="*/ 282 w 468"/>
                  <a:gd name="T23" fmla="*/ 290 h 423"/>
                  <a:gd name="T24" fmla="*/ 264 w 468"/>
                  <a:gd name="T25" fmla="*/ 279 h 423"/>
                  <a:gd name="T26" fmla="*/ 227 w 468"/>
                  <a:gd name="T27" fmla="*/ 270 h 423"/>
                  <a:gd name="T28" fmla="*/ 195 w 468"/>
                  <a:gd name="T29" fmla="*/ 284 h 423"/>
                  <a:gd name="T30" fmla="*/ 170 w 468"/>
                  <a:gd name="T31" fmla="*/ 305 h 423"/>
                  <a:gd name="T32" fmla="*/ 160 w 468"/>
                  <a:gd name="T33" fmla="*/ 293 h 423"/>
                  <a:gd name="T34" fmla="*/ 119 w 468"/>
                  <a:gd name="T35" fmla="*/ 275 h 423"/>
                  <a:gd name="T36" fmla="*/ 75 w 468"/>
                  <a:gd name="T37" fmla="*/ 275 h 423"/>
                  <a:gd name="T38" fmla="*/ 52 w 468"/>
                  <a:gd name="T39" fmla="*/ 300 h 423"/>
                  <a:gd name="T40" fmla="*/ 35 w 468"/>
                  <a:gd name="T41" fmla="*/ 309 h 423"/>
                  <a:gd name="T42" fmla="*/ 22 w 468"/>
                  <a:gd name="T43" fmla="*/ 293 h 423"/>
                  <a:gd name="T44" fmla="*/ 10 w 468"/>
                  <a:gd name="T45" fmla="*/ 255 h 423"/>
                  <a:gd name="T46" fmla="*/ 1 w 468"/>
                  <a:gd name="T47" fmla="*/ 203 h 423"/>
                  <a:gd name="T48" fmla="*/ 4 w 468"/>
                  <a:gd name="T49" fmla="*/ 158 h 423"/>
                  <a:gd name="T50" fmla="*/ 22 w 468"/>
                  <a:gd name="T51" fmla="*/ 113 h 423"/>
                  <a:gd name="T52" fmla="*/ 41 w 468"/>
                  <a:gd name="T53" fmla="*/ 75 h 423"/>
                  <a:gd name="T54" fmla="*/ 57 w 468"/>
                  <a:gd name="T55" fmla="*/ 5 h 42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26">
                <a:extLst>
                  <a:ext uri="{FF2B5EF4-FFF2-40B4-BE49-F238E27FC236}">
                    <a16:creationId xmlns:a16="http://schemas.microsoft.com/office/drawing/2014/main" id="{E1DEF649-B0A2-46D5-83E8-FF10245B14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" y="1570"/>
                <a:ext cx="43" cy="131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1" name="Freeform 27">
                <a:extLst>
                  <a:ext uri="{FF2B5EF4-FFF2-40B4-BE49-F238E27FC236}">
                    <a16:creationId xmlns:a16="http://schemas.microsoft.com/office/drawing/2014/main" id="{A23645AA-F0CE-467D-8D0E-0B42B7F60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0" y="1566"/>
                <a:ext cx="114" cy="131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32" name="Freeform 28">
                <a:extLst>
                  <a:ext uri="{FF2B5EF4-FFF2-40B4-BE49-F238E27FC236}">
                    <a16:creationId xmlns:a16="http://schemas.microsoft.com/office/drawing/2014/main" id="{3DB4CDA8-49DF-4DB7-A5D7-BEA321E38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" y="1563"/>
                <a:ext cx="93" cy="141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9536" name="Freeform 29">
                <a:extLst>
                  <a:ext uri="{FF2B5EF4-FFF2-40B4-BE49-F238E27FC236}">
                    <a16:creationId xmlns:a16="http://schemas.microsoft.com/office/drawing/2014/main" id="{82092427-18DE-4BA2-9163-237B25E31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1377"/>
                <a:ext cx="281" cy="196"/>
              </a:xfrm>
              <a:custGeom>
                <a:avLst/>
                <a:gdLst>
                  <a:gd name="T0" fmla="*/ 4 w 313"/>
                  <a:gd name="T1" fmla="*/ 160 h 215"/>
                  <a:gd name="T2" fmla="*/ 32 w 313"/>
                  <a:gd name="T3" fmla="*/ 158 h 215"/>
                  <a:gd name="T4" fmla="*/ 191 w 313"/>
                  <a:gd name="T5" fmla="*/ 155 h 215"/>
                  <a:gd name="T6" fmla="*/ 220 w 313"/>
                  <a:gd name="T7" fmla="*/ 155 h 215"/>
                  <a:gd name="T8" fmla="*/ 225 w 313"/>
                  <a:gd name="T9" fmla="*/ 116 h 215"/>
                  <a:gd name="T10" fmla="*/ 224 w 313"/>
                  <a:gd name="T11" fmla="*/ 70 h 215"/>
                  <a:gd name="T12" fmla="*/ 206 w 313"/>
                  <a:gd name="T13" fmla="*/ 30 h 215"/>
                  <a:gd name="T14" fmla="*/ 180 w 313"/>
                  <a:gd name="T15" fmla="*/ 15 h 215"/>
                  <a:gd name="T16" fmla="*/ 147 w 313"/>
                  <a:gd name="T17" fmla="*/ 4 h 215"/>
                  <a:gd name="T18" fmla="*/ 116 w 313"/>
                  <a:gd name="T19" fmla="*/ 33 h 215"/>
                  <a:gd name="T20" fmla="*/ 110 w 313"/>
                  <a:gd name="T21" fmla="*/ 33 h 215"/>
                  <a:gd name="T22" fmla="*/ 78 w 313"/>
                  <a:gd name="T23" fmla="*/ 5 h 215"/>
                  <a:gd name="T24" fmla="*/ 58 w 313"/>
                  <a:gd name="T25" fmla="*/ 13 h 215"/>
                  <a:gd name="T26" fmla="*/ 32 w 313"/>
                  <a:gd name="T27" fmla="*/ 36 h 215"/>
                  <a:gd name="T28" fmla="*/ 12 w 313"/>
                  <a:gd name="T29" fmla="*/ 64 h 215"/>
                  <a:gd name="T30" fmla="*/ 4 w 313"/>
                  <a:gd name="T31" fmla="*/ 88 h 215"/>
                  <a:gd name="T32" fmla="*/ 4 w 313"/>
                  <a:gd name="T33" fmla="*/ 125 h 215"/>
                  <a:gd name="T34" fmla="*/ 0 w 313"/>
                  <a:gd name="T35" fmla="*/ 146 h 215"/>
                  <a:gd name="T36" fmla="*/ 4 w 313"/>
                  <a:gd name="T37" fmla="*/ 160 h 2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37" name="Freeform 30">
                <a:extLst>
                  <a:ext uri="{FF2B5EF4-FFF2-40B4-BE49-F238E27FC236}">
                    <a16:creationId xmlns:a16="http://schemas.microsoft.com/office/drawing/2014/main" id="{C5A5BB10-5B70-41C2-A513-284C51C45B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5" y="1375"/>
                <a:ext cx="177" cy="290"/>
              </a:xfrm>
              <a:custGeom>
                <a:avLst/>
                <a:gdLst>
                  <a:gd name="T0" fmla="*/ 0 w 198"/>
                  <a:gd name="T1" fmla="*/ 17 h 320"/>
                  <a:gd name="T2" fmla="*/ 53 w 198"/>
                  <a:gd name="T3" fmla="*/ 5 h 320"/>
                  <a:gd name="T4" fmla="*/ 110 w 198"/>
                  <a:gd name="T5" fmla="*/ 50 h 320"/>
                  <a:gd name="T6" fmla="*/ 118 w 198"/>
                  <a:gd name="T7" fmla="*/ 101 h 320"/>
                  <a:gd name="T8" fmla="*/ 122 w 198"/>
                  <a:gd name="T9" fmla="*/ 133 h 320"/>
                  <a:gd name="T10" fmla="*/ 127 w 198"/>
                  <a:gd name="T11" fmla="*/ 180 h 320"/>
                  <a:gd name="T12" fmla="*/ 138 w 198"/>
                  <a:gd name="T13" fmla="*/ 196 h 320"/>
                  <a:gd name="T14" fmla="*/ 103 w 198"/>
                  <a:gd name="T15" fmla="*/ 232 h 320"/>
                  <a:gd name="T16" fmla="*/ 84 w 198"/>
                  <a:gd name="T17" fmla="*/ 234 h 320"/>
                  <a:gd name="T18" fmla="*/ 71 w 198"/>
                  <a:gd name="T19" fmla="*/ 214 h 320"/>
                  <a:gd name="T20" fmla="*/ 41 w 198"/>
                  <a:gd name="T21" fmla="*/ 162 h 320"/>
                  <a:gd name="T22" fmla="*/ 47 w 198"/>
                  <a:gd name="T23" fmla="*/ 136 h 320"/>
                  <a:gd name="T24" fmla="*/ 47 w 198"/>
                  <a:gd name="T25" fmla="*/ 92 h 320"/>
                  <a:gd name="T26" fmla="*/ 34 w 198"/>
                  <a:gd name="T27" fmla="*/ 53 h 320"/>
                  <a:gd name="T28" fmla="*/ 24 w 198"/>
                  <a:gd name="T29" fmla="*/ 29 h 320"/>
                  <a:gd name="T30" fmla="*/ 0 w 198"/>
                  <a:gd name="T31" fmla="*/ 17 h 3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38" name="Freeform 31">
                <a:extLst>
                  <a:ext uri="{FF2B5EF4-FFF2-40B4-BE49-F238E27FC236}">
                    <a16:creationId xmlns:a16="http://schemas.microsoft.com/office/drawing/2014/main" id="{7F840E64-8191-4A78-A2E6-13A22B3D0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" y="1563"/>
                <a:ext cx="90" cy="105"/>
              </a:xfrm>
              <a:custGeom>
                <a:avLst/>
                <a:gdLst>
                  <a:gd name="T0" fmla="*/ 55 w 100"/>
                  <a:gd name="T1" fmla="*/ 4 h 116"/>
                  <a:gd name="T2" fmla="*/ 55 w 100"/>
                  <a:gd name="T3" fmla="*/ 0 h 116"/>
                  <a:gd name="T4" fmla="*/ 73 w 100"/>
                  <a:gd name="T5" fmla="*/ 42 h 116"/>
                  <a:gd name="T6" fmla="*/ 21 w 100"/>
                  <a:gd name="T7" fmla="*/ 86 h 116"/>
                  <a:gd name="T8" fmla="*/ 0 w 100"/>
                  <a:gd name="T9" fmla="*/ 59 h 116"/>
                  <a:gd name="T10" fmla="*/ 55 w 100"/>
                  <a:gd name="T11" fmla="*/ 4 h 1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39" name="Freeform 32">
                <a:extLst>
                  <a:ext uri="{FF2B5EF4-FFF2-40B4-BE49-F238E27FC236}">
                    <a16:creationId xmlns:a16="http://schemas.microsoft.com/office/drawing/2014/main" id="{1CBD3A1E-ABE8-4C1B-B01B-65D50B116D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" y="1379"/>
                <a:ext cx="199" cy="293"/>
              </a:xfrm>
              <a:custGeom>
                <a:avLst/>
                <a:gdLst>
                  <a:gd name="T0" fmla="*/ 159 w 222"/>
                  <a:gd name="T1" fmla="*/ 18 h 322"/>
                  <a:gd name="T2" fmla="*/ 134 w 222"/>
                  <a:gd name="T3" fmla="*/ 2 h 322"/>
                  <a:gd name="T4" fmla="*/ 87 w 222"/>
                  <a:gd name="T5" fmla="*/ 7 h 322"/>
                  <a:gd name="T6" fmla="*/ 34 w 222"/>
                  <a:gd name="T7" fmla="*/ 45 h 322"/>
                  <a:gd name="T8" fmla="*/ 25 w 222"/>
                  <a:gd name="T9" fmla="*/ 96 h 322"/>
                  <a:gd name="T10" fmla="*/ 22 w 222"/>
                  <a:gd name="T11" fmla="*/ 130 h 322"/>
                  <a:gd name="T12" fmla="*/ 17 w 222"/>
                  <a:gd name="T13" fmla="*/ 178 h 322"/>
                  <a:gd name="T14" fmla="*/ 6 w 222"/>
                  <a:gd name="T15" fmla="*/ 193 h 322"/>
                  <a:gd name="T16" fmla="*/ 56 w 222"/>
                  <a:gd name="T17" fmla="*/ 225 h 322"/>
                  <a:gd name="T18" fmla="*/ 84 w 222"/>
                  <a:gd name="T19" fmla="*/ 239 h 322"/>
                  <a:gd name="T20" fmla="*/ 90 w 222"/>
                  <a:gd name="T21" fmla="*/ 207 h 322"/>
                  <a:gd name="T22" fmla="*/ 103 w 222"/>
                  <a:gd name="T23" fmla="*/ 160 h 322"/>
                  <a:gd name="T24" fmla="*/ 105 w 222"/>
                  <a:gd name="T25" fmla="*/ 134 h 322"/>
                  <a:gd name="T26" fmla="*/ 105 w 222"/>
                  <a:gd name="T27" fmla="*/ 112 h 322"/>
                  <a:gd name="T28" fmla="*/ 113 w 222"/>
                  <a:gd name="T29" fmla="*/ 63 h 322"/>
                  <a:gd name="T30" fmla="*/ 119 w 222"/>
                  <a:gd name="T31" fmla="*/ 55 h 322"/>
                  <a:gd name="T32" fmla="*/ 130 w 222"/>
                  <a:gd name="T33" fmla="*/ 42 h 322"/>
                  <a:gd name="T34" fmla="*/ 159 w 222"/>
                  <a:gd name="T35" fmla="*/ 18 h 3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40" name="Freeform 33">
                <a:extLst>
                  <a:ext uri="{FF2B5EF4-FFF2-40B4-BE49-F238E27FC236}">
                    <a16:creationId xmlns:a16="http://schemas.microsoft.com/office/drawing/2014/main" id="{1395BF7B-069C-48E6-9F3D-2BB134553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" y="1570"/>
                <a:ext cx="100" cy="94"/>
              </a:xfrm>
              <a:custGeom>
                <a:avLst/>
                <a:gdLst>
                  <a:gd name="T0" fmla="*/ 14 w 112"/>
                  <a:gd name="T1" fmla="*/ 0 h 104"/>
                  <a:gd name="T2" fmla="*/ 12 w 112"/>
                  <a:gd name="T3" fmla="*/ 0 h 104"/>
                  <a:gd name="T4" fmla="*/ 0 w 112"/>
                  <a:gd name="T5" fmla="*/ 33 h 104"/>
                  <a:gd name="T6" fmla="*/ 71 w 112"/>
                  <a:gd name="T7" fmla="*/ 77 h 104"/>
                  <a:gd name="T8" fmla="*/ 79 w 112"/>
                  <a:gd name="T9" fmla="*/ 47 h 104"/>
                  <a:gd name="T10" fmla="*/ 14 w 112"/>
                  <a:gd name="T11" fmla="*/ 0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41" name="Freeform 34">
                <a:extLst>
                  <a:ext uri="{FF2B5EF4-FFF2-40B4-BE49-F238E27FC236}">
                    <a16:creationId xmlns:a16="http://schemas.microsoft.com/office/drawing/2014/main" id="{F07499BC-11D8-4769-A66A-295729FC7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" y="1352"/>
                <a:ext cx="75" cy="87"/>
              </a:xfrm>
              <a:custGeom>
                <a:avLst/>
                <a:gdLst>
                  <a:gd name="T0" fmla="*/ 29 w 84"/>
                  <a:gd name="T1" fmla="*/ 0 h 96"/>
                  <a:gd name="T2" fmla="*/ 20 w 84"/>
                  <a:gd name="T3" fmla="*/ 9 h 96"/>
                  <a:gd name="T4" fmla="*/ 0 w 84"/>
                  <a:gd name="T5" fmla="*/ 21 h 96"/>
                  <a:gd name="T6" fmla="*/ 40 w 84"/>
                  <a:gd name="T7" fmla="*/ 72 h 96"/>
                  <a:gd name="T8" fmla="*/ 60 w 84"/>
                  <a:gd name="T9" fmla="*/ 44 h 96"/>
                  <a:gd name="T10" fmla="*/ 23 w 84"/>
                  <a:gd name="T11" fmla="*/ 5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42" name="Freeform 35">
                <a:extLst>
                  <a:ext uri="{FF2B5EF4-FFF2-40B4-BE49-F238E27FC236}">
                    <a16:creationId xmlns:a16="http://schemas.microsoft.com/office/drawing/2014/main" id="{937BA261-7FD4-4743-8A3E-CD8D8F38DE0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99" y="1352"/>
                <a:ext cx="75" cy="87"/>
              </a:xfrm>
              <a:custGeom>
                <a:avLst/>
                <a:gdLst>
                  <a:gd name="T0" fmla="*/ 29 w 84"/>
                  <a:gd name="T1" fmla="*/ 0 h 96"/>
                  <a:gd name="T2" fmla="*/ 20 w 84"/>
                  <a:gd name="T3" fmla="*/ 9 h 96"/>
                  <a:gd name="T4" fmla="*/ 0 w 84"/>
                  <a:gd name="T5" fmla="*/ 21 h 96"/>
                  <a:gd name="T6" fmla="*/ 40 w 84"/>
                  <a:gd name="T7" fmla="*/ 72 h 96"/>
                  <a:gd name="T8" fmla="*/ 60 w 84"/>
                  <a:gd name="T9" fmla="*/ 44 h 96"/>
                  <a:gd name="T10" fmla="*/ 23 w 84"/>
                  <a:gd name="T11" fmla="*/ 5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43" name="Freeform 36">
                <a:extLst>
                  <a:ext uri="{FF2B5EF4-FFF2-40B4-BE49-F238E27FC236}">
                    <a16:creationId xmlns:a16="http://schemas.microsoft.com/office/drawing/2014/main" id="{F7B96795-22D6-44A2-ADDF-1A6F301F04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1570"/>
                <a:ext cx="7" cy="363"/>
              </a:xfrm>
              <a:custGeom>
                <a:avLst/>
                <a:gdLst>
                  <a:gd name="T0" fmla="*/ 0 w 8"/>
                  <a:gd name="T1" fmla="*/ 0 h 400"/>
                  <a:gd name="T2" fmla="*/ 5 w 8"/>
                  <a:gd name="T3" fmla="*/ 299 h 40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44" name="Freeform 37">
                <a:extLst>
                  <a:ext uri="{FF2B5EF4-FFF2-40B4-BE49-F238E27FC236}">
                    <a16:creationId xmlns:a16="http://schemas.microsoft.com/office/drawing/2014/main" id="{4C6DC056-2E2C-4AE6-A5AE-C3D6449AC5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1" y="1414"/>
                <a:ext cx="1" cy="145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19 h 16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9472" name="Group 177">
            <a:extLst>
              <a:ext uri="{FF2B5EF4-FFF2-40B4-BE49-F238E27FC236}">
                <a16:creationId xmlns:a16="http://schemas.microsoft.com/office/drawing/2014/main" id="{BBC6BE9A-FB97-40F4-81FB-B6A57275F863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4867275"/>
            <a:ext cx="4114800" cy="1914525"/>
            <a:chOff x="96" y="3066"/>
            <a:chExt cx="2592" cy="1206"/>
          </a:xfrm>
        </p:grpSpPr>
        <p:grpSp>
          <p:nvGrpSpPr>
            <p:cNvPr id="19473" name="Group 38">
              <a:extLst>
                <a:ext uri="{FF2B5EF4-FFF2-40B4-BE49-F238E27FC236}">
                  <a16:creationId xmlns:a16="http://schemas.microsoft.com/office/drawing/2014/main" id="{FA754DE9-B711-4394-87F5-67FFB0DE07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20" y="3168"/>
              <a:ext cx="768" cy="1104"/>
              <a:chOff x="3312" y="2640"/>
              <a:chExt cx="806" cy="1187"/>
            </a:xfrm>
          </p:grpSpPr>
          <p:pic>
            <p:nvPicPr>
              <p:cNvPr id="19518" name="Picture 39" descr="girl6">
                <a:extLst>
                  <a:ext uri="{FF2B5EF4-FFF2-40B4-BE49-F238E27FC236}">
                    <a16:creationId xmlns:a16="http://schemas.microsoft.com/office/drawing/2014/main" id="{F5001DAA-362F-47DF-BBE1-BDB9BA24E8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12" y="2640"/>
                <a:ext cx="806" cy="1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519" name="Freeform 40">
                <a:extLst>
                  <a:ext uri="{FF2B5EF4-FFF2-40B4-BE49-F238E27FC236}">
                    <a16:creationId xmlns:a16="http://schemas.microsoft.com/office/drawing/2014/main" id="{DC6058D4-E4BB-4DC3-B912-00B28E770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2" y="3360"/>
                <a:ext cx="562" cy="252"/>
              </a:xfrm>
              <a:custGeom>
                <a:avLst/>
                <a:gdLst>
                  <a:gd name="T0" fmla="*/ 138 w 562"/>
                  <a:gd name="T1" fmla="*/ 0 h 252"/>
                  <a:gd name="T2" fmla="*/ 438 w 562"/>
                  <a:gd name="T3" fmla="*/ 8 h 252"/>
                  <a:gd name="T4" fmla="*/ 562 w 562"/>
                  <a:gd name="T5" fmla="*/ 224 h 252"/>
                  <a:gd name="T6" fmla="*/ 470 w 562"/>
                  <a:gd name="T7" fmla="*/ 248 h 252"/>
                  <a:gd name="T8" fmla="*/ 400 w 562"/>
                  <a:gd name="T9" fmla="*/ 96 h 252"/>
                  <a:gd name="T10" fmla="*/ 454 w 562"/>
                  <a:gd name="T11" fmla="*/ 252 h 252"/>
                  <a:gd name="T12" fmla="*/ 322 w 562"/>
                  <a:gd name="T13" fmla="*/ 248 h 252"/>
                  <a:gd name="T14" fmla="*/ 304 w 562"/>
                  <a:gd name="T15" fmla="*/ 96 h 252"/>
                  <a:gd name="T16" fmla="*/ 304 w 562"/>
                  <a:gd name="T17" fmla="*/ 240 h 252"/>
                  <a:gd name="T18" fmla="*/ 112 w 562"/>
                  <a:gd name="T19" fmla="*/ 240 h 252"/>
                  <a:gd name="T20" fmla="*/ 208 w 562"/>
                  <a:gd name="T21" fmla="*/ 96 h 252"/>
                  <a:gd name="T22" fmla="*/ 90 w 562"/>
                  <a:gd name="T23" fmla="*/ 240 h 252"/>
                  <a:gd name="T24" fmla="*/ 6 w 562"/>
                  <a:gd name="T25" fmla="*/ 228 h 252"/>
                  <a:gd name="T26" fmla="*/ 18 w 562"/>
                  <a:gd name="T27" fmla="*/ 224 h 252"/>
                  <a:gd name="T28" fmla="*/ 30 w 562"/>
                  <a:gd name="T29" fmla="*/ 204 h 252"/>
                  <a:gd name="T30" fmla="*/ 138 w 562"/>
                  <a:gd name="T31" fmla="*/ 0 h 25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62" h="252">
                    <a:moveTo>
                      <a:pt x="138" y="0"/>
                    </a:moveTo>
                    <a:lnTo>
                      <a:pt x="438" y="8"/>
                    </a:lnTo>
                    <a:lnTo>
                      <a:pt x="562" y="224"/>
                    </a:lnTo>
                    <a:lnTo>
                      <a:pt x="470" y="248"/>
                    </a:lnTo>
                    <a:lnTo>
                      <a:pt x="400" y="96"/>
                    </a:lnTo>
                    <a:lnTo>
                      <a:pt x="454" y="252"/>
                    </a:lnTo>
                    <a:lnTo>
                      <a:pt x="322" y="248"/>
                    </a:lnTo>
                    <a:lnTo>
                      <a:pt x="304" y="96"/>
                    </a:lnTo>
                    <a:lnTo>
                      <a:pt x="304" y="240"/>
                    </a:lnTo>
                    <a:lnTo>
                      <a:pt x="112" y="240"/>
                    </a:lnTo>
                    <a:lnTo>
                      <a:pt x="208" y="96"/>
                    </a:lnTo>
                    <a:lnTo>
                      <a:pt x="90" y="240"/>
                    </a:lnTo>
                    <a:cubicBezTo>
                      <a:pt x="59" y="239"/>
                      <a:pt x="36" y="235"/>
                      <a:pt x="6" y="228"/>
                    </a:cubicBezTo>
                    <a:cubicBezTo>
                      <a:pt x="0" y="227"/>
                      <a:pt x="14" y="228"/>
                      <a:pt x="18" y="224"/>
                    </a:cubicBezTo>
                    <a:cubicBezTo>
                      <a:pt x="25" y="217"/>
                      <a:pt x="4" y="241"/>
                      <a:pt x="30" y="204"/>
                    </a:cubicBezTo>
                    <a:lnTo>
                      <a:pt x="13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41">
                <a:extLst>
                  <a:ext uri="{FF2B5EF4-FFF2-40B4-BE49-F238E27FC236}">
                    <a16:creationId xmlns:a16="http://schemas.microsoft.com/office/drawing/2014/main" id="{40A6A0C6-4E05-4E2D-AED7-C81E40302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3328"/>
                <a:ext cx="291" cy="34"/>
              </a:xfrm>
              <a:custGeom>
                <a:avLst/>
                <a:gdLst>
                  <a:gd name="T0" fmla="*/ 4 w 288"/>
                  <a:gd name="T1" fmla="*/ 0 h 36"/>
                  <a:gd name="T2" fmla="*/ 24 w 288"/>
                  <a:gd name="T3" fmla="*/ 0 h 36"/>
                  <a:gd name="T4" fmla="*/ 284 w 288"/>
                  <a:gd name="T5" fmla="*/ 4 h 36"/>
                  <a:gd name="T6" fmla="*/ 288 w 288"/>
                  <a:gd name="T7" fmla="*/ 36 h 36"/>
                  <a:gd name="T8" fmla="*/ 0 w 288"/>
                  <a:gd name="T9" fmla="*/ 36 h 36"/>
                  <a:gd name="T10" fmla="*/ 0 w 288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6">
                    <a:moveTo>
                      <a:pt x="4" y="0"/>
                    </a:moveTo>
                    <a:cubicBezTo>
                      <a:pt x="11" y="0"/>
                      <a:pt x="17" y="0"/>
                      <a:pt x="24" y="0"/>
                    </a:cubicBezTo>
                    <a:lnTo>
                      <a:pt x="284" y="4"/>
                    </a:lnTo>
                    <a:lnTo>
                      <a:pt x="288" y="36"/>
                    </a:lnTo>
                    <a:lnTo>
                      <a:pt x="0" y="36"/>
                    </a:lnTo>
                    <a:lnTo>
                      <a:pt x="0" y="0"/>
                    </a:lnTo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50000">
                    <a:schemeClr val="tx1"/>
                  </a:gs>
                  <a:gs pos="100000">
                    <a:srgbClr val="4D4D4D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grpSp>
            <p:nvGrpSpPr>
              <p:cNvPr id="19521" name="Group 42">
                <a:extLst>
                  <a:ext uri="{FF2B5EF4-FFF2-40B4-BE49-F238E27FC236}">
                    <a16:creationId xmlns:a16="http://schemas.microsoft.com/office/drawing/2014/main" id="{E9C6C0E5-5C03-48A4-B0BD-69EF14544E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720688">
                <a:off x="3744" y="2640"/>
                <a:ext cx="240" cy="192"/>
                <a:chOff x="4224" y="3648"/>
                <a:chExt cx="576" cy="384"/>
              </a:xfrm>
            </p:grpSpPr>
            <p:sp>
              <p:nvSpPr>
                <p:cNvPr id="19525" name="Freeform 43">
                  <a:extLst>
                    <a:ext uri="{FF2B5EF4-FFF2-40B4-BE49-F238E27FC236}">
                      <a16:creationId xmlns:a16="http://schemas.microsoft.com/office/drawing/2014/main" id="{F9B33625-E4BB-4492-BE13-EDAE3FFD2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26" name="Oval 44">
                  <a:extLst>
                    <a:ext uri="{FF2B5EF4-FFF2-40B4-BE49-F238E27FC236}">
                      <a16:creationId xmlns:a16="http://schemas.microsoft.com/office/drawing/2014/main" id="{0DD5C1F3-93BB-40FD-938E-7DFED626CC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grpSp>
            <p:nvGrpSpPr>
              <p:cNvPr id="19522" name="Group 45">
                <a:extLst>
                  <a:ext uri="{FF2B5EF4-FFF2-40B4-BE49-F238E27FC236}">
                    <a16:creationId xmlns:a16="http://schemas.microsoft.com/office/drawing/2014/main" id="{415CD192-CC73-4B4D-986E-428AF425E4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71917">
                <a:off x="3432" y="2664"/>
                <a:ext cx="240" cy="192"/>
                <a:chOff x="4224" y="3648"/>
                <a:chExt cx="576" cy="384"/>
              </a:xfrm>
            </p:grpSpPr>
            <p:sp>
              <p:nvSpPr>
                <p:cNvPr id="19523" name="Freeform 46">
                  <a:extLst>
                    <a:ext uri="{FF2B5EF4-FFF2-40B4-BE49-F238E27FC236}">
                      <a16:creationId xmlns:a16="http://schemas.microsoft.com/office/drawing/2014/main" id="{05086868-8F7F-42B2-89C1-9863FC321D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24" name="Oval 47">
                  <a:extLst>
                    <a:ext uri="{FF2B5EF4-FFF2-40B4-BE49-F238E27FC236}">
                      <a16:creationId xmlns:a16="http://schemas.microsoft.com/office/drawing/2014/main" id="{93C10DFC-8B76-4028-916E-DB9208B19E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</p:grpSp>
        <p:grpSp>
          <p:nvGrpSpPr>
            <p:cNvPr id="19474" name="Group 140">
              <a:extLst>
                <a:ext uri="{FF2B5EF4-FFF2-40B4-BE49-F238E27FC236}">
                  <a16:creationId xmlns:a16="http://schemas.microsoft.com/office/drawing/2014/main" id="{EF1C1041-32EC-46A7-8637-AA267F3B4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0" y="3072"/>
              <a:ext cx="768" cy="1104"/>
              <a:chOff x="1200" y="1536"/>
              <a:chExt cx="768" cy="1104"/>
            </a:xfrm>
          </p:grpSpPr>
          <p:pic>
            <p:nvPicPr>
              <p:cNvPr id="19509" name="Picture 62" descr="girl6">
                <a:extLst>
                  <a:ext uri="{FF2B5EF4-FFF2-40B4-BE49-F238E27FC236}">
                    <a16:creationId xmlns:a16="http://schemas.microsoft.com/office/drawing/2014/main" id="{02AA47C1-EBFF-496A-8019-22D55284BDD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0" y="1536"/>
                <a:ext cx="768" cy="1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510" name="Freeform 63">
                <a:extLst>
                  <a:ext uri="{FF2B5EF4-FFF2-40B4-BE49-F238E27FC236}">
                    <a16:creationId xmlns:a16="http://schemas.microsoft.com/office/drawing/2014/main" id="{AAD285F9-6221-43A2-9398-C30D1EC22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4" y="2206"/>
                <a:ext cx="535" cy="234"/>
              </a:xfrm>
              <a:custGeom>
                <a:avLst/>
                <a:gdLst>
                  <a:gd name="T0" fmla="*/ 119 w 562"/>
                  <a:gd name="T1" fmla="*/ 0 h 252"/>
                  <a:gd name="T2" fmla="*/ 378 w 562"/>
                  <a:gd name="T3" fmla="*/ 7 h 252"/>
                  <a:gd name="T4" fmla="*/ 485 w 562"/>
                  <a:gd name="T5" fmla="*/ 179 h 252"/>
                  <a:gd name="T6" fmla="*/ 406 w 562"/>
                  <a:gd name="T7" fmla="*/ 199 h 252"/>
                  <a:gd name="T8" fmla="*/ 346 w 562"/>
                  <a:gd name="T9" fmla="*/ 77 h 252"/>
                  <a:gd name="T10" fmla="*/ 391 w 562"/>
                  <a:gd name="T11" fmla="*/ 202 h 252"/>
                  <a:gd name="T12" fmla="*/ 278 w 562"/>
                  <a:gd name="T13" fmla="*/ 199 h 252"/>
                  <a:gd name="T14" fmla="*/ 262 w 562"/>
                  <a:gd name="T15" fmla="*/ 77 h 252"/>
                  <a:gd name="T16" fmla="*/ 262 w 562"/>
                  <a:gd name="T17" fmla="*/ 192 h 252"/>
                  <a:gd name="T18" fmla="*/ 97 w 562"/>
                  <a:gd name="T19" fmla="*/ 192 h 252"/>
                  <a:gd name="T20" fmla="*/ 179 w 562"/>
                  <a:gd name="T21" fmla="*/ 77 h 252"/>
                  <a:gd name="T22" fmla="*/ 78 w 562"/>
                  <a:gd name="T23" fmla="*/ 192 h 252"/>
                  <a:gd name="T24" fmla="*/ 6 w 562"/>
                  <a:gd name="T25" fmla="*/ 183 h 252"/>
                  <a:gd name="T26" fmla="*/ 15 w 562"/>
                  <a:gd name="T27" fmla="*/ 179 h 252"/>
                  <a:gd name="T28" fmla="*/ 27 w 562"/>
                  <a:gd name="T29" fmla="*/ 163 h 252"/>
                  <a:gd name="T30" fmla="*/ 119 w 562"/>
                  <a:gd name="T31" fmla="*/ 0 h 25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62" h="252">
                    <a:moveTo>
                      <a:pt x="138" y="0"/>
                    </a:moveTo>
                    <a:lnTo>
                      <a:pt x="438" y="8"/>
                    </a:lnTo>
                    <a:lnTo>
                      <a:pt x="562" y="224"/>
                    </a:lnTo>
                    <a:lnTo>
                      <a:pt x="470" y="248"/>
                    </a:lnTo>
                    <a:lnTo>
                      <a:pt x="400" y="96"/>
                    </a:lnTo>
                    <a:lnTo>
                      <a:pt x="454" y="252"/>
                    </a:lnTo>
                    <a:lnTo>
                      <a:pt x="322" y="248"/>
                    </a:lnTo>
                    <a:lnTo>
                      <a:pt x="304" y="96"/>
                    </a:lnTo>
                    <a:lnTo>
                      <a:pt x="304" y="240"/>
                    </a:lnTo>
                    <a:lnTo>
                      <a:pt x="112" y="240"/>
                    </a:lnTo>
                    <a:lnTo>
                      <a:pt x="208" y="96"/>
                    </a:lnTo>
                    <a:lnTo>
                      <a:pt x="90" y="240"/>
                    </a:lnTo>
                    <a:cubicBezTo>
                      <a:pt x="59" y="239"/>
                      <a:pt x="36" y="235"/>
                      <a:pt x="6" y="228"/>
                    </a:cubicBezTo>
                    <a:cubicBezTo>
                      <a:pt x="0" y="227"/>
                      <a:pt x="14" y="228"/>
                      <a:pt x="18" y="224"/>
                    </a:cubicBezTo>
                    <a:cubicBezTo>
                      <a:pt x="25" y="217"/>
                      <a:pt x="4" y="241"/>
                      <a:pt x="30" y="204"/>
                    </a:cubicBezTo>
                    <a:lnTo>
                      <a:pt x="13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CCFF"/>
                  </a:gs>
                  <a:gs pos="50000">
                    <a:srgbClr val="0033CC"/>
                  </a:gs>
                  <a:gs pos="100000">
                    <a:srgbClr val="66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11" name="Freeform 64">
                <a:extLst>
                  <a:ext uri="{FF2B5EF4-FFF2-40B4-BE49-F238E27FC236}">
                    <a16:creationId xmlns:a16="http://schemas.microsoft.com/office/drawing/2014/main" id="{17C3317C-D95A-4656-ACC9-32DC92D0B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9" y="2176"/>
                <a:ext cx="275" cy="33"/>
              </a:xfrm>
              <a:custGeom>
                <a:avLst/>
                <a:gdLst>
                  <a:gd name="T0" fmla="*/ 4 w 288"/>
                  <a:gd name="T1" fmla="*/ 0 h 36"/>
                  <a:gd name="T2" fmla="*/ 21 w 288"/>
                  <a:gd name="T3" fmla="*/ 0 h 36"/>
                  <a:gd name="T4" fmla="*/ 247 w 288"/>
                  <a:gd name="T5" fmla="*/ 4 h 36"/>
                  <a:gd name="T6" fmla="*/ 251 w 288"/>
                  <a:gd name="T7" fmla="*/ 28 h 36"/>
                  <a:gd name="T8" fmla="*/ 0 w 288"/>
                  <a:gd name="T9" fmla="*/ 28 h 36"/>
                  <a:gd name="T10" fmla="*/ 0 w 288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88" h="36">
                    <a:moveTo>
                      <a:pt x="4" y="0"/>
                    </a:moveTo>
                    <a:cubicBezTo>
                      <a:pt x="11" y="0"/>
                      <a:pt x="17" y="0"/>
                      <a:pt x="24" y="0"/>
                    </a:cubicBezTo>
                    <a:lnTo>
                      <a:pt x="284" y="4"/>
                    </a:lnTo>
                    <a:lnTo>
                      <a:pt x="288" y="36"/>
                    </a:lnTo>
                    <a:lnTo>
                      <a:pt x="0" y="3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33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512" name="Group 68">
                <a:extLst>
                  <a:ext uri="{FF2B5EF4-FFF2-40B4-BE49-F238E27FC236}">
                    <a16:creationId xmlns:a16="http://schemas.microsoft.com/office/drawing/2014/main" id="{C30ADC45-558C-48AD-A3E2-2A475B2ECC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571917">
                <a:off x="1317" y="1556"/>
                <a:ext cx="223" cy="183"/>
                <a:chOff x="4224" y="3648"/>
                <a:chExt cx="576" cy="384"/>
              </a:xfrm>
            </p:grpSpPr>
            <p:sp>
              <p:nvSpPr>
                <p:cNvPr id="19516" name="Freeform 69">
                  <a:extLst>
                    <a:ext uri="{FF2B5EF4-FFF2-40B4-BE49-F238E27FC236}">
                      <a16:creationId xmlns:a16="http://schemas.microsoft.com/office/drawing/2014/main" id="{19F19E60-CCC0-48CF-8171-85E338465B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17" name="Oval 70">
                  <a:extLst>
                    <a:ext uri="{FF2B5EF4-FFF2-40B4-BE49-F238E27FC236}">
                      <a16:creationId xmlns:a16="http://schemas.microsoft.com/office/drawing/2014/main" id="{FC7E6B4C-C756-41D1-95D7-1842F99920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grpSp>
            <p:nvGrpSpPr>
              <p:cNvPr id="19513" name="Group 133">
                <a:extLst>
                  <a:ext uri="{FF2B5EF4-FFF2-40B4-BE49-F238E27FC236}">
                    <a16:creationId xmlns:a16="http://schemas.microsoft.com/office/drawing/2014/main" id="{ABA79818-68B7-4BA9-8E70-E8269FF71B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2779">
                <a:off x="1632" y="1536"/>
                <a:ext cx="223" cy="183"/>
                <a:chOff x="4224" y="3648"/>
                <a:chExt cx="576" cy="384"/>
              </a:xfrm>
            </p:grpSpPr>
            <p:sp>
              <p:nvSpPr>
                <p:cNvPr id="19514" name="Freeform 134">
                  <a:extLst>
                    <a:ext uri="{FF2B5EF4-FFF2-40B4-BE49-F238E27FC236}">
                      <a16:creationId xmlns:a16="http://schemas.microsoft.com/office/drawing/2014/main" id="{EE198CAA-D014-482E-A649-1C043E4EAD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4" y="3648"/>
                  <a:ext cx="576" cy="384"/>
                </a:xfrm>
                <a:custGeom>
                  <a:avLst/>
                  <a:gdLst>
                    <a:gd name="T0" fmla="*/ 288 w 576"/>
                    <a:gd name="T1" fmla="*/ 240 h 384"/>
                    <a:gd name="T2" fmla="*/ 0 w 576"/>
                    <a:gd name="T3" fmla="*/ 192 h 384"/>
                    <a:gd name="T4" fmla="*/ 96 w 576"/>
                    <a:gd name="T5" fmla="*/ 0 h 384"/>
                    <a:gd name="T6" fmla="*/ 288 w 576"/>
                    <a:gd name="T7" fmla="*/ 144 h 384"/>
                    <a:gd name="T8" fmla="*/ 576 w 576"/>
                    <a:gd name="T9" fmla="*/ 192 h 384"/>
                    <a:gd name="T10" fmla="*/ 528 w 576"/>
                    <a:gd name="T11" fmla="*/ 336 h 384"/>
                    <a:gd name="T12" fmla="*/ 432 w 576"/>
                    <a:gd name="T13" fmla="*/ 384 h 384"/>
                    <a:gd name="T14" fmla="*/ 240 w 576"/>
                    <a:gd name="T15" fmla="*/ 192 h 38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576" h="384">
                      <a:moveTo>
                        <a:pt x="288" y="240"/>
                      </a:moveTo>
                      <a:lnTo>
                        <a:pt x="0" y="192"/>
                      </a:lnTo>
                      <a:lnTo>
                        <a:pt x="96" y="0"/>
                      </a:lnTo>
                      <a:lnTo>
                        <a:pt x="288" y="144"/>
                      </a:lnTo>
                      <a:lnTo>
                        <a:pt x="576" y="192"/>
                      </a:lnTo>
                      <a:lnTo>
                        <a:pt x="528" y="336"/>
                      </a:lnTo>
                      <a:lnTo>
                        <a:pt x="432" y="384"/>
                      </a:lnTo>
                      <a:lnTo>
                        <a:pt x="240" y="192"/>
                      </a:lnTo>
                    </a:path>
                  </a:pathLst>
                </a:cu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515" name="Oval 135">
                  <a:extLst>
                    <a:ext uri="{FF2B5EF4-FFF2-40B4-BE49-F238E27FC236}">
                      <a16:creationId xmlns:a16="http://schemas.microsoft.com/office/drawing/2014/main" id="{DA5DA2E0-8FE3-43A2-A1D6-D27DDA00FC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64" y="3792"/>
                  <a:ext cx="96" cy="96"/>
                </a:xfrm>
                <a:prstGeom prst="ellipse">
                  <a:avLst/>
                </a:prstGeom>
                <a:solidFill>
                  <a:srgbClr val="00FF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</p:grpSp>
        <p:grpSp>
          <p:nvGrpSpPr>
            <p:cNvPr id="19475" name="Group 141">
              <a:extLst>
                <a:ext uri="{FF2B5EF4-FFF2-40B4-BE49-F238E27FC236}">
                  <a16:creationId xmlns:a16="http://schemas.microsoft.com/office/drawing/2014/main" id="{74F66B3C-E74E-4F8B-99A2-1D36ED98B3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44" y="3120"/>
              <a:ext cx="768" cy="1056"/>
              <a:chOff x="912" y="960"/>
              <a:chExt cx="768" cy="1056"/>
            </a:xfrm>
          </p:grpSpPr>
          <p:pic>
            <p:nvPicPr>
              <p:cNvPr id="19494" name="Picture 142" descr="boy4g">
                <a:extLst>
                  <a:ext uri="{FF2B5EF4-FFF2-40B4-BE49-F238E27FC236}">
                    <a16:creationId xmlns:a16="http://schemas.microsoft.com/office/drawing/2014/main" id="{DB8F4DF2-4449-4654-BD59-5AC0412BB4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2" y="960"/>
                <a:ext cx="768" cy="10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495" name="Freeform 143">
                <a:extLst>
                  <a:ext uri="{FF2B5EF4-FFF2-40B4-BE49-F238E27FC236}">
                    <a16:creationId xmlns:a16="http://schemas.microsoft.com/office/drawing/2014/main" id="{3E845D70-456C-4C08-8E33-AF949119A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" y="1705"/>
                <a:ext cx="1" cy="232"/>
              </a:xfrm>
              <a:custGeom>
                <a:avLst/>
                <a:gdLst>
                  <a:gd name="T0" fmla="*/ 0 w 1"/>
                  <a:gd name="T1" fmla="*/ 0 h 256"/>
                  <a:gd name="T2" fmla="*/ 0 w 1"/>
                  <a:gd name="T3" fmla="*/ 190 h 25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256">
                    <a:moveTo>
                      <a:pt x="0" y="0"/>
                    </a:moveTo>
                    <a:lnTo>
                      <a:pt x="0" y="256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96" name="Freeform 144">
                <a:extLst>
                  <a:ext uri="{FF2B5EF4-FFF2-40B4-BE49-F238E27FC236}">
                    <a16:creationId xmlns:a16="http://schemas.microsoft.com/office/drawing/2014/main" id="{170DEEE4-5AC7-41B2-BF47-E2F60C79C6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9" y="1563"/>
                <a:ext cx="419" cy="384"/>
              </a:xfrm>
              <a:custGeom>
                <a:avLst/>
                <a:gdLst>
                  <a:gd name="T0" fmla="*/ 57 w 468"/>
                  <a:gd name="T1" fmla="*/ 5 h 423"/>
                  <a:gd name="T2" fmla="*/ 225 w 468"/>
                  <a:gd name="T3" fmla="*/ 5 h 423"/>
                  <a:gd name="T4" fmla="*/ 264 w 468"/>
                  <a:gd name="T5" fmla="*/ 5 h 423"/>
                  <a:gd name="T6" fmla="*/ 277 w 468"/>
                  <a:gd name="T7" fmla="*/ 21 h 423"/>
                  <a:gd name="T8" fmla="*/ 299 w 468"/>
                  <a:gd name="T9" fmla="*/ 63 h 423"/>
                  <a:gd name="T10" fmla="*/ 311 w 468"/>
                  <a:gd name="T11" fmla="*/ 99 h 423"/>
                  <a:gd name="T12" fmla="*/ 333 w 468"/>
                  <a:gd name="T13" fmla="*/ 150 h 423"/>
                  <a:gd name="T14" fmla="*/ 333 w 468"/>
                  <a:gd name="T15" fmla="*/ 222 h 423"/>
                  <a:gd name="T16" fmla="*/ 313 w 468"/>
                  <a:gd name="T17" fmla="*/ 261 h 423"/>
                  <a:gd name="T18" fmla="*/ 308 w 468"/>
                  <a:gd name="T19" fmla="*/ 302 h 423"/>
                  <a:gd name="T20" fmla="*/ 305 w 468"/>
                  <a:gd name="T21" fmla="*/ 314 h 423"/>
                  <a:gd name="T22" fmla="*/ 282 w 468"/>
                  <a:gd name="T23" fmla="*/ 290 h 423"/>
                  <a:gd name="T24" fmla="*/ 264 w 468"/>
                  <a:gd name="T25" fmla="*/ 279 h 423"/>
                  <a:gd name="T26" fmla="*/ 227 w 468"/>
                  <a:gd name="T27" fmla="*/ 270 h 423"/>
                  <a:gd name="T28" fmla="*/ 195 w 468"/>
                  <a:gd name="T29" fmla="*/ 284 h 423"/>
                  <a:gd name="T30" fmla="*/ 170 w 468"/>
                  <a:gd name="T31" fmla="*/ 305 h 423"/>
                  <a:gd name="T32" fmla="*/ 160 w 468"/>
                  <a:gd name="T33" fmla="*/ 293 h 423"/>
                  <a:gd name="T34" fmla="*/ 119 w 468"/>
                  <a:gd name="T35" fmla="*/ 275 h 423"/>
                  <a:gd name="T36" fmla="*/ 75 w 468"/>
                  <a:gd name="T37" fmla="*/ 275 h 423"/>
                  <a:gd name="T38" fmla="*/ 52 w 468"/>
                  <a:gd name="T39" fmla="*/ 300 h 423"/>
                  <a:gd name="T40" fmla="*/ 35 w 468"/>
                  <a:gd name="T41" fmla="*/ 309 h 423"/>
                  <a:gd name="T42" fmla="*/ 22 w 468"/>
                  <a:gd name="T43" fmla="*/ 293 h 423"/>
                  <a:gd name="T44" fmla="*/ 10 w 468"/>
                  <a:gd name="T45" fmla="*/ 255 h 423"/>
                  <a:gd name="T46" fmla="*/ 1 w 468"/>
                  <a:gd name="T47" fmla="*/ 203 h 423"/>
                  <a:gd name="T48" fmla="*/ 4 w 468"/>
                  <a:gd name="T49" fmla="*/ 158 h 423"/>
                  <a:gd name="T50" fmla="*/ 22 w 468"/>
                  <a:gd name="T51" fmla="*/ 113 h 423"/>
                  <a:gd name="T52" fmla="*/ 41 w 468"/>
                  <a:gd name="T53" fmla="*/ 75 h 423"/>
                  <a:gd name="T54" fmla="*/ 57 w 468"/>
                  <a:gd name="T55" fmla="*/ 5 h 42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8" h="423">
                    <a:moveTo>
                      <a:pt x="79" y="8"/>
                    </a:moveTo>
                    <a:cubicBezTo>
                      <a:pt x="118" y="0"/>
                      <a:pt x="265" y="8"/>
                      <a:pt x="313" y="8"/>
                    </a:cubicBezTo>
                    <a:cubicBezTo>
                      <a:pt x="361" y="8"/>
                      <a:pt x="355" y="5"/>
                      <a:pt x="367" y="8"/>
                    </a:cubicBezTo>
                    <a:cubicBezTo>
                      <a:pt x="379" y="11"/>
                      <a:pt x="377" y="15"/>
                      <a:pt x="385" y="28"/>
                    </a:cubicBezTo>
                    <a:cubicBezTo>
                      <a:pt x="393" y="41"/>
                      <a:pt x="409" y="67"/>
                      <a:pt x="417" y="84"/>
                    </a:cubicBezTo>
                    <a:cubicBezTo>
                      <a:pt x="425" y="101"/>
                      <a:pt x="425" y="113"/>
                      <a:pt x="433" y="132"/>
                    </a:cubicBezTo>
                    <a:cubicBezTo>
                      <a:pt x="441" y="151"/>
                      <a:pt x="458" y="173"/>
                      <a:pt x="463" y="200"/>
                    </a:cubicBezTo>
                    <a:cubicBezTo>
                      <a:pt x="468" y="227"/>
                      <a:pt x="467" y="271"/>
                      <a:pt x="463" y="296"/>
                    </a:cubicBezTo>
                    <a:cubicBezTo>
                      <a:pt x="459" y="321"/>
                      <a:pt x="443" y="330"/>
                      <a:pt x="437" y="348"/>
                    </a:cubicBezTo>
                    <a:cubicBezTo>
                      <a:pt x="431" y="366"/>
                      <a:pt x="431" y="392"/>
                      <a:pt x="429" y="404"/>
                    </a:cubicBezTo>
                    <a:cubicBezTo>
                      <a:pt x="427" y="416"/>
                      <a:pt x="431" y="423"/>
                      <a:pt x="425" y="420"/>
                    </a:cubicBezTo>
                    <a:cubicBezTo>
                      <a:pt x="419" y="417"/>
                      <a:pt x="402" y="396"/>
                      <a:pt x="393" y="388"/>
                    </a:cubicBezTo>
                    <a:cubicBezTo>
                      <a:pt x="384" y="380"/>
                      <a:pt x="382" y="377"/>
                      <a:pt x="369" y="372"/>
                    </a:cubicBezTo>
                    <a:cubicBezTo>
                      <a:pt x="356" y="367"/>
                      <a:pt x="333" y="359"/>
                      <a:pt x="317" y="360"/>
                    </a:cubicBezTo>
                    <a:cubicBezTo>
                      <a:pt x="301" y="361"/>
                      <a:pt x="286" y="372"/>
                      <a:pt x="273" y="380"/>
                    </a:cubicBezTo>
                    <a:cubicBezTo>
                      <a:pt x="260" y="388"/>
                      <a:pt x="245" y="406"/>
                      <a:pt x="237" y="408"/>
                    </a:cubicBezTo>
                    <a:cubicBezTo>
                      <a:pt x="229" y="410"/>
                      <a:pt x="235" y="399"/>
                      <a:pt x="223" y="392"/>
                    </a:cubicBezTo>
                    <a:cubicBezTo>
                      <a:pt x="211" y="385"/>
                      <a:pt x="185" y="372"/>
                      <a:pt x="165" y="368"/>
                    </a:cubicBezTo>
                    <a:cubicBezTo>
                      <a:pt x="145" y="364"/>
                      <a:pt x="120" y="363"/>
                      <a:pt x="105" y="368"/>
                    </a:cubicBezTo>
                    <a:cubicBezTo>
                      <a:pt x="90" y="373"/>
                      <a:pt x="82" y="393"/>
                      <a:pt x="73" y="400"/>
                    </a:cubicBezTo>
                    <a:cubicBezTo>
                      <a:pt x="64" y="407"/>
                      <a:pt x="56" y="413"/>
                      <a:pt x="49" y="412"/>
                    </a:cubicBezTo>
                    <a:cubicBezTo>
                      <a:pt x="42" y="411"/>
                      <a:pt x="37" y="404"/>
                      <a:pt x="31" y="392"/>
                    </a:cubicBezTo>
                    <a:cubicBezTo>
                      <a:pt x="25" y="380"/>
                      <a:pt x="18" y="360"/>
                      <a:pt x="13" y="340"/>
                    </a:cubicBezTo>
                    <a:cubicBezTo>
                      <a:pt x="8" y="320"/>
                      <a:pt x="2" y="293"/>
                      <a:pt x="1" y="272"/>
                    </a:cubicBezTo>
                    <a:cubicBezTo>
                      <a:pt x="0" y="251"/>
                      <a:pt x="0" y="232"/>
                      <a:pt x="5" y="212"/>
                    </a:cubicBezTo>
                    <a:cubicBezTo>
                      <a:pt x="10" y="192"/>
                      <a:pt x="22" y="171"/>
                      <a:pt x="31" y="152"/>
                    </a:cubicBezTo>
                    <a:cubicBezTo>
                      <a:pt x="40" y="133"/>
                      <a:pt x="49" y="124"/>
                      <a:pt x="57" y="100"/>
                    </a:cubicBezTo>
                    <a:cubicBezTo>
                      <a:pt x="65" y="76"/>
                      <a:pt x="75" y="27"/>
                      <a:pt x="79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777777"/>
                  </a:gs>
                  <a:gs pos="50000">
                    <a:srgbClr val="333333"/>
                  </a:gs>
                  <a:gs pos="100000">
                    <a:srgbClr val="777777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145">
                <a:extLst>
                  <a:ext uri="{FF2B5EF4-FFF2-40B4-BE49-F238E27FC236}">
                    <a16:creationId xmlns:a16="http://schemas.microsoft.com/office/drawing/2014/main" id="{84E7EE39-DA51-4431-8B1D-737893D2F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9" y="1570"/>
                <a:ext cx="43" cy="131"/>
              </a:xfrm>
              <a:custGeom>
                <a:avLst/>
                <a:gdLst>
                  <a:gd name="T0" fmla="*/ 0 w 48"/>
                  <a:gd name="T1" fmla="*/ 0 h 144"/>
                  <a:gd name="T2" fmla="*/ 48 w 48"/>
                  <a:gd name="T3" fmla="*/ 0 h 144"/>
                  <a:gd name="T4" fmla="*/ 48 w 48"/>
                  <a:gd name="T5" fmla="*/ 144 h 144"/>
                  <a:gd name="T6" fmla="*/ 0 w 48"/>
                  <a:gd name="T7" fmla="*/ 144 h 144"/>
                  <a:gd name="T8" fmla="*/ 0 w 48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44">
                    <a:moveTo>
                      <a:pt x="0" y="0"/>
                    </a:moveTo>
                    <a:lnTo>
                      <a:pt x="48" y="0"/>
                    </a:lnTo>
                    <a:lnTo>
                      <a:pt x="48" y="144"/>
                    </a:lnTo>
                    <a:lnTo>
                      <a:pt x="0" y="14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02" name="Freeform 146">
                <a:extLst>
                  <a:ext uri="{FF2B5EF4-FFF2-40B4-BE49-F238E27FC236}">
                    <a16:creationId xmlns:a16="http://schemas.microsoft.com/office/drawing/2014/main" id="{D98F298D-FE75-4562-A378-5F3DBB79CB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0" y="1566"/>
                <a:ext cx="114" cy="131"/>
              </a:xfrm>
              <a:custGeom>
                <a:avLst/>
                <a:gdLst>
                  <a:gd name="T0" fmla="*/ 127 w 128"/>
                  <a:gd name="T1" fmla="*/ 133 h 144"/>
                  <a:gd name="T2" fmla="*/ 128 w 128"/>
                  <a:gd name="T3" fmla="*/ 144 h 144"/>
                  <a:gd name="T4" fmla="*/ 0 w 128"/>
                  <a:gd name="T5" fmla="*/ 4 h 144"/>
                  <a:gd name="T6" fmla="*/ 60 w 128"/>
                  <a:gd name="T7" fmla="*/ 0 h 144"/>
                  <a:gd name="T8" fmla="*/ 127 w 128"/>
                  <a:gd name="T9" fmla="*/ 133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144">
                    <a:moveTo>
                      <a:pt x="127" y="133"/>
                    </a:moveTo>
                    <a:lnTo>
                      <a:pt x="128" y="144"/>
                    </a:lnTo>
                    <a:lnTo>
                      <a:pt x="0" y="4"/>
                    </a:lnTo>
                    <a:lnTo>
                      <a:pt x="60" y="0"/>
                    </a:lnTo>
                    <a:lnTo>
                      <a:pt x="127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03" name="Freeform 147">
                <a:extLst>
                  <a:ext uri="{FF2B5EF4-FFF2-40B4-BE49-F238E27FC236}">
                    <a16:creationId xmlns:a16="http://schemas.microsoft.com/office/drawing/2014/main" id="{1484A39A-F76F-4604-8954-8CAD3E53AC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" y="1563"/>
                <a:ext cx="93" cy="138"/>
              </a:xfrm>
              <a:custGeom>
                <a:avLst/>
                <a:gdLst>
                  <a:gd name="T0" fmla="*/ 0 w 104"/>
                  <a:gd name="T1" fmla="*/ 152 h 152"/>
                  <a:gd name="T2" fmla="*/ 8 w 104"/>
                  <a:gd name="T3" fmla="*/ 136 h 152"/>
                  <a:gd name="T4" fmla="*/ 44 w 104"/>
                  <a:gd name="T5" fmla="*/ 0 h 152"/>
                  <a:gd name="T6" fmla="*/ 104 w 104"/>
                  <a:gd name="T7" fmla="*/ 8 h 152"/>
                  <a:gd name="T8" fmla="*/ 0 w 104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52">
                    <a:moveTo>
                      <a:pt x="0" y="152"/>
                    </a:moveTo>
                    <a:lnTo>
                      <a:pt x="8" y="136"/>
                    </a:lnTo>
                    <a:lnTo>
                      <a:pt x="44" y="0"/>
                    </a:lnTo>
                    <a:lnTo>
                      <a:pt x="104" y="8"/>
                    </a:lnTo>
                    <a:lnTo>
                      <a:pt x="0" y="15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/>
                  </a:gs>
                  <a:gs pos="50000">
                    <a:srgbClr val="4D4D4D"/>
                  </a:gs>
                  <a:gs pos="100000">
                    <a:schemeClr val="tx1"/>
                  </a:gs>
                </a:gsLst>
                <a:lin ang="5400000" scaled="1"/>
              </a:gradFill>
              <a:ln w="31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19500" name="Freeform 148">
                <a:extLst>
                  <a:ext uri="{FF2B5EF4-FFF2-40B4-BE49-F238E27FC236}">
                    <a16:creationId xmlns:a16="http://schemas.microsoft.com/office/drawing/2014/main" id="{14E9C012-1E2B-42B3-BBFE-DCFFA92A5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1377"/>
                <a:ext cx="281" cy="196"/>
              </a:xfrm>
              <a:custGeom>
                <a:avLst/>
                <a:gdLst>
                  <a:gd name="T0" fmla="*/ 4 w 313"/>
                  <a:gd name="T1" fmla="*/ 160 h 215"/>
                  <a:gd name="T2" fmla="*/ 32 w 313"/>
                  <a:gd name="T3" fmla="*/ 158 h 215"/>
                  <a:gd name="T4" fmla="*/ 191 w 313"/>
                  <a:gd name="T5" fmla="*/ 155 h 215"/>
                  <a:gd name="T6" fmla="*/ 220 w 313"/>
                  <a:gd name="T7" fmla="*/ 155 h 215"/>
                  <a:gd name="T8" fmla="*/ 225 w 313"/>
                  <a:gd name="T9" fmla="*/ 116 h 215"/>
                  <a:gd name="T10" fmla="*/ 224 w 313"/>
                  <a:gd name="T11" fmla="*/ 70 h 215"/>
                  <a:gd name="T12" fmla="*/ 206 w 313"/>
                  <a:gd name="T13" fmla="*/ 30 h 215"/>
                  <a:gd name="T14" fmla="*/ 180 w 313"/>
                  <a:gd name="T15" fmla="*/ 15 h 215"/>
                  <a:gd name="T16" fmla="*/ 147 w 313"/>
                  <a:gd name="T17" fmla="*/ 4 h 215"/>
                  <a:gd name="T18" fmla="*/ 116 w 313"/>
                  <a:gd name="T19" fmla="*/ 33 h 215"/>
                  <a:gd name="T20" fmla="*/ 110 w 313"/>
                  <a:gd name="T21" fmla="*/ 33 h 215"/>
                  <a:gd name="T22" fmla="*/ 78 w 313"/>
                  <a:gd name="T23" fmla="*/ 5 h 215"/>
                  <a:gd name="T24" fmla="*/ 58 w 313"/>
                  <a:gd name="T25" fmla="*/ 13 h 215"/>
                  <a:gd name="T26" fmla="*/ 32 w 313"/>
                  <a:gd name="T27" fmla="*/ 36 h 215"/>
                  <a:gd name="T28" fmla="*/ 12 w 313"/>
                  <a:gd name="T29" fmla="*/ 64 h 215"/>
                  <a:gd name="T30" fmla="*/ 4 w 313"/>
                  <a:gd name="T31" fmla="*/ 88 h 215"/>
                  <a:gd name="T32" fmla="*/ 4 w 313"/>
                  <a:gd name="T33" fmla="*/ 125 h 215"/>
                  <a:gd name="T34" fmla="*/ 0 w 313"/>
                  <a:gd name="T35" fmla="*/ 146 h 215"/>
                  <a:gd name="T36" fmla="*/ 4 w 313"/>
                  <a:gd name="T37" fmla="*/ 160 h 21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13" h="215">
                    <a:moveTo>
                      <a:pt x="6" y="212"/>
                    </a:moveTo>
                    <a:cubicBezTo>
                      <a:pt x="13" y="215"/>
                      <a:pt x="1" y="209"/>
                      <a:pt x="44" y="208"/>
                    </a:cubicBezTo>
                    <a:cubicBezTo>
                      <a:pt x="87" y="207"/>
                      <a:pt x="221" y="205"/>
                      <a:pt x="264" y="204"/>
                    </a:cubicBezTo>
                    <a:cubicBezTo>
                      <a:pt x="307" y="203"/>
                      <a:pt x="296" y="213"/>
                      <a:pt x="304" y="204"/>
                    </a:cubicBezTo>
                    <a:cubicBezTo>
                      <a:pt x="312" y="195"/>
                      <a:pt x="311" y="171"/>
                      <a:pt x="312" y="152"/>
                    </a:cubicBezTo>
                    <a:cubicBezTo>
                      <a:pt x="313" y="133"/>
                      <a:pt x="313" y="111"/>
                      <a:pt x="308" y="92"/>
                    </a:cubicBezTo>
                    <a:cubicBezTo>
                      <a:pt x="303" y="73"/>
                      <a:pt x="294" y="52"/>
                      <a:pt x="284" y="40"/>
                    </a:cubicBezTo>
                    <a:cubicBezTo>
                      <a:pt x="274" y="28"/>
                      <a:pt x="261" y="26"/>
                      <a:pt x="248" y="20"/>
                    </a:cubicBezTo>
                    <a:cubicBezTo>
                      <a:pt x="235" y="14"/>
                      <a:pt x="219" y="0"/>
                      <a:pt x="204" y="4"/>
                    </a:cubicBezTo>
                    <a:cubicBezTo>
                      <a:pt x="189" y="8"/>
                      <a:pt x="169" y="37"/>
                      <a:pt x="160" y="44"/>
                    </a:cubicBezTo>
                    <a:cubicBezTo>
                      <a:pt x="151" y="51"/>
                      <a:pt x="161" y="50"/>
                      <a:pt x="152" y="44"/>
                    </a:cubicBezTo>
                    <a:cubicBezTo>
                      <a:pt x="143" y="38"/>
                      <a:pt x="120" y="13"/>
                      <a:pt x="108" y="8"/>
                    </a:cubicBezTo>
                    <a:cubicBezTo>
                      <a:pt x="96" y="3"/>
                      <a:pt x="91" y="9"/>
                      <a:pt x="80" y="16"/>
                    </a:cubicBezTo>
                    <a:cubicBezTo>
                      <a:pt x="69" y="23"/>
                      <a:pt x="55" y="37"/>
                      <a:pt x="44" y="48"/>
                    </a:cubicBezTo>
                    <a:cubicBezTo>
                      <a:pt x="33" y="59"/>
                      <a:pt x="22" y="73"/>
                      <a:pt x="16" y="84"/>
                    </a:cubicBezTo>
                    <a:cubicBezTo>
                      <a:pt x="10" y="95"/>
                      <a:pt x="8" y="103"/>
                      <a:pt x="6" y="116"/>
                    </a:cubicBezTo>
                    <a:cubicBezTo>
                      <a:pt x="4" y="129"/>
                      <a:pt x="7" y="151"/>
                      <a:pt x="6" y="164"/>
                    </a:cubicBezTo>
                    <a:cubicBezTo>
                      <a:pt x="5" y="177"/>
                      <a:pt x="0" y="184"/>
                      <a:pt x="0" y="192"/>
                    </a:cubicBezTo>
                    <a:cubicBezTo>
                      <a:pt x="0" y="200"/>
                      <a:pt x="2" y="209"/>
                      <a:pt x="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01" name="Freeform 149">
                <a:extLst>
                  <a:ext uri="{FF2B5EF4-FFF2-40B4-BE49-F238E27FC236}">
                    <a16:creationId xmlns:a16="http://schemas.microsoft.com/office/drawing/2014/main" id="{D1EA52AE-00FE-4C71-A5C8-21AE7DD016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5" y="1375"/>
                <a:ext cx="177" cy="290"/>
              </a:xfrm>
              <a:custGeom>
                <a:avLst/>
                <a:gdLst>
                  <a:gd name="T0" fmla="*/ 0 w 198"/>
                  <a:gd name="T1" fmla="*/ 17 h 320"/>
                  <a:gd name="T2" fmla="*/ 53 w 198"/>
                  <a:gd name="T3" fmla="*/ 5 h 320"/>
                  <a:gd name="T4" fmla="*/ 110 w 198"/>
                  <a:gd name="T5" fmla="*/ 50 h 320"/>
                  <a:gd name="T6" fmla="*/ 118 w 198"/>
                  <a:gd name="T7" fmla="*/ 101 h 320"/>
                  <a:gd name="T8" fmla="*/ 122 w 198"/>
                  <a:gd name="T9" fmla="*/ 133 h 320"/>
                  <a:gd name="T10" fmla="*/ 127 w 198"/>
                  <a:gd name="T11" fmla="*/ 180 h 320"/>
                  <a:gd name="T12" fmla="*/ 138 w 198"/>
                  <a:gd name="T13" fmla="*/ 196 h 320"/>
                  <a:gd name="T14" fmla="*/ 103 w 198"/>
                  <a:gd name="T15" fmla="*/ 232 h 320"/>
                  <a:gd name="T16" fmla="*/ 84 w 198"/>
                  <a:gd name="T17" fmla="*/ 234 h 320"/>
                  <a:gd name="T18" fmla="*/ 71 w 198"/>
                  <a:gd name="T19" fmla="*/ 214 h 320"/>
                  <a:gd name="T20" fmla="*/ 41 w 198"/>
                  <a:gd name="T21" fmla="*/ 162 h 320"/>
                  <a:gd name="T22" fmla="*/ 47 w 198"/>
                  <a:gd name="T23" fmla="*/ 136 h 320"/>
                  <a:gd name="T24" fmla="*/ 47 w 198"/>
                  <a:gd name="T25" fmla="*/ 92 h 320"/>
                  <a:gd name="T26" fmla="*/ 34 w 198"/>
                  <a:gd name="T27" fmla="*/ 53 h 320"/>
                  <a:gd name="T28" fmla="*/ 24 w 198"/>
                  <a:gd name="T29" fmla="*/ 29 h 320"/>
                  <a:gd name="T30" fmla="*/ 0 w 198"/>
                  <a:gd name="T31" fmla="*/ 17 h 32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98" h="320">
                    <a:moveTo>
                      <a:pt x="0" y="23"/>
                    </a:moveTo>
                    <a:cubicBezTo>
                      <a:pt x="8" y="16"/>
                      <a:pt x="48" y="0"/>
                      <a:pt x="74" y="7"/>
                    </a:cubicBezTo>
                    <a:cubicBezTo>
                      <a:pt x="100" y="14"/>
                      <a:pt x="139" y="46"/>
                      <a:pt x="154" y="67"/>
                    </a:cubicBezTo>
                    <a:cubicBezTo>
                      <a:pt x="169" y="88"/>
                      <a:pt x="163" y="116"/>
                      <a:pt x="166" y="135"/>
                    </a:cubicBezTo>
                    <a:cubicBezTo>
                      <a:pt x="169" y="154"/>
                      <a:pt x="168" y="161"/>
                      <a:pt x="170" y="179"/>
                    </a:cubicBezTo>
                    <a:cubicBezTo>
                      <a:pt x="172" y="197"/>
                      <a:pt x="174" y="229"/>
                      <a:pt x="178" y="243"/>
                    </a:cubicBezTo>
                    <a:cubicBezTo>
                      <a:pt x="182" y="257"/>
                      <a:pt x="198" y="252"/>
                      <a:pt x="192" y="263"/>
                    </a:cubicBezTo>
                    <a:cubicBezTo>
                      <a:pt x="186" y="274"/>
                      <a:pt x="156" y="302"/>
                      <a:pt x="144" y="311"/>
                    </a:cubicBezTo>
                    <a:cubicBezTo>
                      <a:pt x="132" y="320"/>
                      <a:pt x="126" y="319"/>
                      <a:pt x="118" y="315"/>
                    </a:cubicBezTo>
                    <a:cubicBezTo>
                      <a:pt x="110" y="311"/>
                      <a:pt x="108" y="303"/>
                      <a:pt x="98" y="287"/>
                    </a:cubicBezTo>
                    <a:cubicBezTo>
                      <a:pt x="88" y="271"/>
                      <a:pt x="63" y="236"/>
                      <a:pt x="58" y="219"/>
                    </a:cubicBezTo>
                    <a:cubicBezTo>
                      <a:pt x="53" y="202"/>
                      <a:pt x="65" y="199"/>
                      <a:pt x="66" y="183"/>
                    </a:cubicBezTo>
                    <a:cubicBezTo>
                      <a:pt x="67" y="167"/>
                      <a:pt x="69" y="142"/>
                      <a:pt x="66" y="123"/>
                    </a:cubicBezTo>
                    <a:cubicBezTo>
                      <a:pt x="63" y="104"/>
                      <a:pt x="53" y="85"/>
                      <a:pt x="48" y="71"/>
                    </a:cubicBezTo>
                    <a:cubicBezTo>
                      <a:pt x="43" y="57"/>
                      <a:pt x="42" y="47"/>
                      <a:pt x="34" y="39"/>
                    </a:cubicBezTo>
                    <a:cubicBezTo>
                      <a:pt x="26" y="31"/>
                      <a:pt x="7" y="26"/>
                      <a:pt x="0" y="2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02" name="Freeform 150">
                <a:extLst>
                  <a:ext uri="{FF2B5EF4-FFF2-40B4-BE49-F238E27FC236}">
                    <a16:creationId xmlns:a16="http://schemas.microsoft.com/office/drawing/2014/main" id="{E241FB0E-8B11-470B-A0BB-E9925D068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6" y="1563"/>
                <a:ext cx="90" cy="105"/>
              </a:xfrm>
              <a:custGeom>
                <a:avLst/>
                <a:gdLst>
                  <a:gd name="T0" fmla="*/ 55 w 100"/>
                  <a:gd name="T1" fmla="*/ 4 h 116"/>
                  <a:gd name="T2" fmla="*/ 55 w 100"/>
                  <a:gd name="T3" fmla="*/ 0 h 116"/>
                  <a:gd name="T4" fmla="*/ 73 w 100"/>
                  <a:gd name="T5" fmla="*/ 42 h 116"/>
                  <a:gd name="T6" fmla="*/ 21 w 100"/>
                  <a:gd name="T7" fmla="*/ 86 h 116"/>
                  <a:gd name="T8" fmla="*/ 0 w 100"/>
                  <a:gd name="T9" fmla="*/ 59 h 116"/>
                  <a:gd name="T10" fmla="*/ 55 w 100"/>
                  <a:gd name="T11" fmla="*/ 4 h 1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0" h="116">
                    <a:moveTo>
                      <a:pt x="76" y="4"/>
                    </a:moveTo>
                    <a:lnTo>
                      <a:pt x="76" y="0"/>
                    </a:lnTo>
                    <a:lnTo>
                      <a:pt x="100" y="56"/>
                    </a:lnTo>
                    <a:lnTo>
                      <a:pt x="28" y="116"/>
                    </a:lnTo>
                    <a:lnTo>
                      <a:pt x="0" y="80"/>
                    </a:lnTo>
                    <a:lnTo>
                      <a:pt x="76" y="4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03" name="Freeform 151">
                <a:extLst>
                  <a:ext uri="{FF2B5EF4-FFF2-40B4-BE49-F238E27FC236}">
                    <a16:creationId xmlns:a16="http://schemas.microsoft.com/office/drawing/2014/main" id="{86760247-9FDE-4539-B8F7-39C3CD2A2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8" y="1379"/>
                <a:ext cx="199" cy="293"/>
              </a:xfrm>
              <a:custGeom>
                <a:avLst/>
                <a:gdLst>
                  <a:gd name="T0" fmla="*/ 159 w 222"/>
                  <a:gd name="T1" fmla="*/ 18 h 322"/>
                  <a:gd name="T2" fmla="*/ 134 w 222"/>
                  <a:gd name="T3" fmla="*/ 2 h 322"/>
                  <a:gd name="T4" fmla="*/ 87 w 222"/>
                  <a:gd name="T5" fmla="*/ 7 h 322"/>
                  <a:gd name="T6" fmla="*/ 34 w 222"/>
                  <a:gd name="T7" fmla="*/ 45 h 322"/>
                  <a:gd name="T8" fmla="*/ 25 w 222"/>
                  <a:gd name="T9" fmla="*/ 96 h 322"/>
                  <a:gd name="T10" fmla="*/ 22 w 222"/>
                  <a:gd name="T11" fmla="*/ 130 h 322"/>
                  <a:gd name="T12" fmla="*/ 17 w 222"/>
                  <a:gd name="T13" fmla="*/ 178 h 322"/>
                  <a:gd name="T14" fmla="*/ 6 w 222"/>
                  <a:gd name="T15" fmla="*/ 193 h 322"/>
                  <a:gd name="T16" fmla="*/ 56 w 222"/>
                  <a:gd name="T17" fmla="*/ 225 h 322"/>
                  <a:gd name="T18" fmla="*/ 84 w 222"/>
                  <a:gd name="T19" fmla="*/ 239 h 322"/>
                  <a:gd name="T20" fmla="*/ 90 w 222"/>
                  <a:gd name="T21" fmla="*/ 207 h 322"/>
                  <a:gd name="T22" fmla="*/ 103 w 222"/>
                  <a:gd name="T23" fmla="*/ 160 h 322"/>
                  <a:gd name="T24" fmla="*/ 105 w 222"/>
                  <a:gd name="T25" fmla="*/ 134 h 322"/>
                  <a:gd name="T26" fmla="*/ 105 w 222"/>
                  <a:gd name="T27" fmla="*/ 112 h 322"/>
                  <a:gd name="T28" fmla="*/ 113 w 222"/>
                  <a:gd name="T29" fmla="*/ 63 h 322"/>
                  <a:gd name="T30" fmla="*/ 119 w 222"/>
                  <a:gd name="T31" fmla="*/ 55 h 322"/>
                  <a:gd name="T32" fmla="*/ 130 w 222"/>
                  <a:gd name="T33" fmla="*/ 42 h 322"/>
                  <a:gd name="T34" fmla="*/ 159 w 222"/>
                  <a:gd name="T35" fmla="*/ 18 h 3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22" h="322">
                    <a:moveTo>
                      <a:pt x="221" y="24"/>
                    </a:moveTo>
                    <a:cubicBezTo>
                      <a:pt x="222" y="15"/>
                      <a:pt x="202" y="4"/>
                      <a:pt x="185" y="2"/>
                    </a:cubicBezTo>
                    <a:cubicBezTo>
                      <a:pt x="168" y="0"/>
                      <a:pt x="144" y="0"/>
                      <a:pt x="121" y="10"/>
                    </a:cubicBezTo>
                    <a:cubicBezTo>
                      <a:pt x="98" y="20"/>
                      <a:pt x="61" y="40"/>
                      <a:pt x="47" y="60"/>
                    </a:cubicBezTo>
                    <a:cubicBezTo>
                      <a:pt x="33" y="80"/>
                      <a:pt x="38" y="109"/>
                      <a:pt x="35" y="128"/>
                    </a:cubicBezTo>
                    <a:cubicBezTo>
                      <a:pt x="32" y="147"/>
                      <a:pt x="33" y="154"/>
                      <a:pt x="31" y="172"/>
                    </a:cubicBezTo>
                    <a:cubicBezTo>
                      <a:pt x="29" y="190"/>
                      <a:pt x="27" y="222"/>
                      <a:pt x="23" y="236"/>
                    </a:cubicBezTo>
                    <a:cubicBezTo>
                      <a:pt x="19" y="250"/>
                      <a:pt x="0" y="246"/>
                      <a:pt x="9" y="256"/>
                    </a:cubicBezTo>
                    <a:cubicBezTo>
                      <a:pt x="18" y="266"/>
                      <a:pt x="59" y="288"/>
                      <a:pt x="77" y="298"/>
                    </a:cubicBezTo>
                    <a:cubicBezTo>
                      <a:pt x="95" y="308"/>
                      <a:pt x="109" y="322"/>
                      <a:pt x="117" y="318"/>
                    </a:cubicBezTo>
                    <a:cubicBezTo>
                      <a:pt x="125" y="314"/>
                      <a:pt x="121" y="292"/>
                      <a:pt x="125" y="274"/>
                    </a:cubicBezTo>
                    <a:cubicBezTo>
                      <a:pt x="129" y="256"/>
                      <a:pt x="140" y="228"/>
                      <a:pt x="143" y="212"/>
                    </a:cubicBezTo>
                    <a:cubicBezTo>
                      <a:pt x="146" y="196"/>
                      <a:pt x="145" y="189"/>
                      <a:pt x="145" y="178"/>
                    </a:cubicBezTo>
                    <a:cubicBezTo>
                      <a:pt x="145" y="167"/>
                      <a:pt x="143" y="164"/>
                      <a:pt x="145" y="148"/>
                    </a:cubicBezTo>
                    <a:cubicBezTo>
                      <a:pt x="147" y="132"/>
                      <a:pt x="154" y="97"/>
                      <a:pt x="157" y="84"/>
                    </a:cubicBezTo>
                    <a:cubicBezTo>
                      <a:pt x="160" y="71"/>
                      <a:pt x="161" y="77"/>
                      <a:pt x="165" y="72"/>
                    </a:cubicBezTo>
                    <a:cubicBezTo>
                      <a:pt x="169" y="67"/>
                      <a:pt x="172" y="64"/>
                      <a:pt x="181" y="56"/>
                    </a:cubicBezTo>
                    <a:cubicBezTo>
                      <a:pt x="190" y="48"/>
                      <a:pt x="213" y="31"/>
                      <a:pt x="221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04" name="Freeform 152">
                <a:extLst>
                  <a:ext uri="{FF2B5EF4-FFF2-40B4-BE49-F238E27FC236}">
                    <a16:creationId xmlns:a16="http://schemas.microsoft.com/office/drawing/2014/main" id="{DB2C54BA-5166-4E65-8B61-3F5E9985A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0" y="1570"/>
                <a:ext cx="100" cy="94"/>
              </a:xfrm>
              <a:custGeom>
                <a:avLst/>
                <a:gdLst>
                  <a:gd name="T0" fmla="*/ 14 w 112"/>
                  <a:gd name="T1" fmla="*/ 0 h 104"/>
                  <a:gd name="T2" fmla="*/ 12 w 112"/>
                  <a:gd name="T3" fmla="*/ 0 h 104"/>
                  <a:gd name="T4" fmla="*/ 0 w 112"/>
                  <a:gd name="T5" fmla="*/ 33 h 104"/>
                  <a:gd name="T6" fmla="*/ 71 w 112"/>
                  <a:gd name="T7" fmla="*/ 77 h 104"/>
                  <a:gd name="T8" fmla="*/ 79 w 112"/>
                  <a:gd name="T9" fmla="*/ 47 h 104"/>
                  <a:gd name="T10" fmla="*/ 14 w 112"/>
                  <a:gd name="T11" fmla="*/ 0 h 1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2" h="104">
                    <a:moveTo>
                      <a:pt x="20" y="0"/>
                    </a:moveTo>
                    <a:lnTo>
                      <a:pt x="16" y="0"/>
                    </a:lnTo>
                    <a:lnTo>
                      <a:pt x="0" y="44"/>
                    </a:lnTo>
                    <a:lnTo>
                      <a:pt x="100" y="104"/>
                    </a:lnTo>
                    <a:lnTo>
                      <a:pt x="112" y="64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05" name="Freeform 153">
                <a:extLst>
                  <a:ext uri="{FF2B5EF4-FFF2-40B4-BE49-F238E27FC236}">
                    <a16:creationId xmlns:a16="http://schemas.microsoft.com/office/drawing/2014/main" id="{C2A6C267-672D-422C-A666-1BA32C9ED1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" y="1352"/>
                <a:ext cx="75" cy="87"/>
              </a:xfrm>
              <a:custGeom>
                <a:avLst/>
                <a:gdLst>
                  <a:gd name="T0" fmla="*/ 29 w 84"/>
                  <a:gd name="T1" fmla="*/ 0 h 96"/>
                  <a:gd name="T2" fmla="*/ 20 w 84"/>
                  <a:gd name="T3" fmla="*/ 9 h 96"/>
                  <a:gd name="T4" fmla="*/ 0 w 84"/>
                  <a:gd name="T5" fmla="*/ 21 h 96"/>
                  <a:gd name="T6" fmla="*/ 40 w 84"/>
                  <a:gd name="T7" fmla="*/ 72 h 96"/>
                  <a:gd name="T8" fmla="*/ 60 w 84"/>
                  <a:gd name="T9" fmla="*/ 44 h 96"/>
                  <a:gd name="T10" fmla="*/ 23 w 84"/>
                  <a:gd name="T11" fmla="*/ 5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06" name="Freeform 154">
                <a:extLst>
                  <a:ext uri="{FF2B5EF4-FFF2-40B4-BE49-F238E27FC236}">
                    <a16:creationId xmlns:a16="http://schemas.microsoft.com/office/drawing/2014/main" id="{DAE4ED3F-122E-4101-80BE-BBEF7EA80BC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99" y="1352"/>
                <a:ext cx="75" cy="87"/>
              </a:xfrm>
              <a:custGeom>
                <a:avLst/>
                <a:gdLst>
                  <a:gd name="T0" fmla="*/ 29 w 84"/>
                  <a:gd name="T1" fmla="*/ 0 h 96"/>
                  <a:gd name="T2" fmla="*/ 20 w 84"/>
                  <a:gd name="T3" fmla="*/ 9 h 96"/>
                  <a:gd name="T4" fmla="*/ 0 w 84"/>
                  <a:gd name="T5" fmla="*/ 21 h 96"/>
                  <a:gd name="T6" fmla="*/ 40 w 84"/>
                  <a:gd name="T7" fmla="*/ 72 h 96"/>
                  <a:gd name="T8" fmla="*/ 60 w 84"/>
                  <a:gd name="T9" fmla="*/ 44 h 96"/>
                  <a:gd name="T10" fmla="*/ 23 w 84"/>
                  <a:gd name="T11" fmla="*/ 5 h 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84" h="96">
                    <a:moveTo>
                      <a:pt x="40" y="0"/>
                    </a:moveTo>
                    <a:cubicBezTo>
                      <a:pt x="34" y="12"/>
                      <a:pt x="43" y="12"/>
                      <a:pt x="28" y="12"/>
                    </a:cubicBezTo>
                    <a:lnTo>
                      <a:pt x="0" y="28"/>
                    </a:lnTo>
                    <a:lnTo>
                      <a:pt x="56" y="96"/>
                    </a:lnTo>
                    <a:lnTo>
                      <a:pt x="84" y="60"/>
                    </a:lnTo>
                    <a:lnTo>
                      <a:pt x="32" y="8"/>
                    </a:lnTo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07" name="Freeform 155">
                <a:extLst>
                  <a:ext uri="{FF2B5EF4-FFF2-40B4-BE49-F238E27FC236}">
                    <a16:creationId xmlns:a16="http://schemas.microsoft.com/office/drawing/2014/main" id="{13AB9C90-77DF-40A1-BC05-6E980B9DC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1570"/>
                <a:ext cx="7" cy="363"/>
              </a:xfrm>
              <a:custGeom>
                <a:avLst/>
                <a:gdLst>
                  <a:gd name="T0" fmla="*/ 0 w 8"/>
                  <a:gd name="T1" fmla="*/ 0 h 400"/>
                  <a:gd name="T2" fmla="*/ 5 w 8"/>
                  <a:gd name="T3" fmla="*/ 299 h 40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400">
                    <a:moveTo>
                      <a:pt x="0" y="0"/>
                    </a:moveTo>
                    <a:lnTo>
                      <a:pt x="8" y="400"/>
                    </a:lnTo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08" name="Freeform 156">
                <a:extLst>
                  <a:ext uri="{FF2B5EF4-FFF2-40B4-BE49-F238E27FC236}">
                    <a16:creationId xmlns:a16="http://schemas.microsoft.com/office/drawing/2014/main" id="{0947C98A-2F22-41B5-9216-89F1AB327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1" y="1414"/>
                <a:ext cx="1" cy="145"/>
              </a:xfrm>
              <a:custGeom>
                <a:avLst/>
                <a:gdLst>
                  <a:gd name="T0" fmla="*/ 0 w 1"/>
                  <a:gd name="T1" fmla="*/ 0 h 160"/>
                  <a:gd name="T2" fmla="*/ 0 w 1"/>
                  <a:gd name="T3" fmla="*/ 119 h 16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160">
                    <a:moveTo>
                      <a:pt x="0" y="0"/>
                    </a:moveTo>
                    <a:lnTo>
                      <a:pt x="0" y="160"/>
                    </a:lnTo>
                  </a:path>
                </a:pathLst>
              </a:custGeom>
              <a:noFill/>
              <a:ln w="9525" cmpd="sng">
                <a:solidFill>
                  <a:schemeClr val="tx1"/>
                </a:solidFill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76" name="Group 4">
              <a:extLst>
                <a:ext uri="{FF2B5EF4-FFF2-40B4-BE49-F238E27FC236}">
                  <a16:creationId xmlns:a16="http://schemas.microsoft.com/office/drawing/2014/main" id="{8E649219-3E06-4829-A8AA-3F24FA5BD7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" y="3066"/>
              <a:ext cx="816" cy="1206"/>
              <a:chOff x="1824" y="2880"/>
              <a:chExt cx="870" cy="1279"/>
            </a:xfrm>
          </p:grpSpPr>
          <p:pic>
            <p:nvPicPr>
              <p:cNvPr id="19477" name="Picture 5" descr="girl5o">
                <a:extLst>
                  <a:ext uri="{FF2B5EF4-FFF2-40B4-BE49-F238E27FC236}">
                    <a16:creationId xmlns:a16="http://schemas.microsoft.com/office/drawing/2014/main" id="{591AADBA-4315-445E-8536-6E932CAEA0A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4" y="2880"/>
                <a:ext cx="870" cy="12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9478" name="Group 6">
                <a:extLst>
                  <a:ext uri="{FF2B5EF4-FFF2-40B4-BE49-F238E27FC236}">
                    <a16:creationId xmlns:a16="http://schemas.microsoft.com/office/drawing/2014/main" id="{758B9309-1019-4BA9-8BF0-3609C08D1D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80" y="3360"/>
                <a:ext cx="600" cy="715"/>
                <a:chOff x="1980" y="3360"/>
                <a:chExt cx="600" cy="715"/>
              </a:xfrm>
            </p:grpSpPr>
            <p:sp>
              <p:nvSpPr>
                <p:cNvPr id="83" name="Freeform 7">
                  <a:extLst>
                    <a:ext uri="{FF2B5EF4-FFF2-40B4-BE49-F238E27FC236}">
                      <a16:creationId xmlns:a16="http://schemas.microsoft.com/office/drawing/2014/main" id="{5A9F41F7-E253-48D4-92EF-16842CC26A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0" y="3383"/>
                  <a:ext cx="478" cy="695"/>
                </a:xfrm>
                <a:custGeom>
                  <a:avLst/>
                  <a:gdLst>
                    <a:gd name="T0" fmla="*/ 146 w 478"/>
                    <a:gd name="T1" fmla="*/ 6 h 695"/>
                    <a:gd name="T2" fmla="*/ 206 w 478"/>
                    <a:gd name="T3" fmla="*/ 10 h 695"/>
                    <a:gd name="T4" fmla="*/ 190 w 478"/>
                    <a:gd name="T5" fmla="*/ 61 h 695"/>
                    <a:gd name="T6" fmla="*/ 190 w 478"/>
                    <a:gd name="T7" fmla="*/ 97 h 695"/>
                    <a:gd name="T8" fmla="*/ 340 w 478"/>
                    <a:gd name="T9" fmla="*/ 97 h 695"/>
                    <a:gd name="T10" fmla="*/ 322 w 478"/>
                    <a:gd name="T11" fmla="*/ 28 h 695"/>
                    <a:gd name="T12" fmla="*/ 322 w 478"/>
                    <a:gd name="T13" fmla="*/ 6 h 695"/>
                    <a:gd name="T14" fmla="*/ 350 w 478"/>
                    <a:gd name="T15" fmla="*/ 6 h 695"/>
                    <a:gd name="T16" fmla="*/ 370 w 478"/>
                    <a:gd name="T17" fmla="*/ 18 h 695"/>
                    <a:gd name="T18" fmla="*/ 398 w 478"/>
                    <a:gd name="T19" fmla="*/ 94 h 695"/>
                    <a:gd name="T20" fmla="*/ 414 w 478"/>
                    <a:gd name="T21" fmla="*/ 170 h 695"/>
                    <a:gd name="T22" fmla="*/ 414 w 478"/>
                    <a:gd name="T23" fmla="*/ 262 h 695"/>
                    <a:gd name="T24" fmla="*/ 442 w 478"/>
                    <a:gd name="T25" fmla="*/ 318 h 695"/>
                    <a:gd name="T26" fmla="*/ 466 w 478"/>
                    <a:gd name="T27" fmla="*/ 412 h 695"/>
                    <a:gd name="T28" fmla="*/ 478 w 478"/>
                    <a:gd name="T29" fmla="*/ 518 h 695"/>
                    <a:gd name="T30" fmla="*/ 466 w 478"/>
                    <a:gd name="T31" fmla="*/ 604 h 695"/>
                    <a:gd name="T32" fmla="*/ 446 w 478"/>
                    <a:gd name="T33" fmla="*/ 682 h 695"/>
                    <a:gd name="T34" fmla="*/ 438 w 478"/>
                    <a:gd name="T35" fmla="*/ 682 h 695"/>
                    <a:gd name="T36" fmla="*/ 418 w 478"/>
                    <a:gd name="T37" fmla="*/ 678 h 695"/>
                    <a:gd name="T38" fmla="*/ 402 w 478"/>
                    <a:gd name="T39" fmla="*/ 670 h 695"/>
                    <a:gd name="T40" fmla="*/ 374 w 478"/>
                    <a:gd name="T41" fmla="*/ 650 h 695"/>
                    <a:gd name="T42" fmla="*/ 346 w 478"/>
                    <a:gd name="T43" fmla="*/ 634 h 695"/>
                    <a:gd name="T44" fmla="*/ 322 w 478"/>
                    <a:gd name="T45" fmla="*/ 637 h 695"/>
                    <a:gd name="T46" fmla="*/ 292 w 478"/>
                    <a:gd name="T47" fmla="*/ 637 h 695"/>
                    <a:gd name="T48" fmla="*/ 274 w 478"/>
                    <a:gd name="T49" fmla="*/ 652 h 695"/>
                    <a:gd name="T50" fmla="*/ 244 w 478"/>
                    <a:gd name="T51" fmla="*/ 667 h 695"/>
                    <a:gd name="T52" fmla="*/ 226 w 478"/>
                    <a:gd name="T53" fmla="*/ 652 h 695"/>
                    <a:gd name="T54" fmla="*/ 166 w 478"/>
                    <a:gd name="T55" fmla="*/ 638 h 695"/>
                    <a:gd name="T56" fmla="*/ 142 w 478"/>
                    <a:gd name="T57" fmla="*/ 634 h 695"/>
                    <a:gd name="T58" fmla="*/ 114 w 478"/>
                    <a:gd name="T59" fmla="*/ 646 h 695"/>
                    <a:gd name="T60" fmla="*/ 74 w 478"/>
                    <a:gd name="T61" fmla="*/ 674 h 695"/>
                    <a:gd name="T62" fmla="*/ 46 w 478"/>
                    <a:gd name="T63" fmla="*/ 686 h 695"/>
                    <a:gd name="T64" fmla="*/ 34 w 478"/>
                    <a:gd name="T65" fmla="*/ 652 h 695"/>
                    <a:gd name="T66" fmla="*/ 4 w 478"/>
                    <a:gd name="T67" fmla="*/ 571 h 695"/>
                    <a:gd name="T68" fmla="*/ 10 w 478"/>
                    <a:gd name="T69" fmla="*/ 499 h 695"/>
                    <a:gd name="T70" fmla="*/ 16 w 478"/>
                    <a:gd name="T71" fmla="*/ 427 h 695"/>
                    <a:gd name="T72" fmla="*/ 46 w 478"/>
                    <a:gd name="T73" fmla="*/ 337 h 695"/>
                    <a:gd name="T74" fmla="*/ 78 w 478"/>
                    <a:gd name="T75" fmla="*/ 270 h 695"/>
                    <a:gd name="T76" fmla="*/ 86 w 478"/>
                    <a:gd name="T77" fmla="*/ 222 h 695"/>
                    <a:gd name="T78" fmla="*/ 82 w 478"/>
                    <a:gd name="T79" fmla="*/ 172 h 695"/>
                    <a:gd name="T80" fmla="*/ 94 w 478"/>
                    <a:gd name="T81" fmla="*/ 127 h 695"/>
                    <a:gd name="T82" fmla="*/ 130 w 478"/>
                    <a:gd name="T83" fmla="*/ 76 h 695"/>
                    <a:gd name="T84" fmla="*/ 136 w 478"/>
                    <a:gd name="T85" fmla="*/ 49 h 695"/>
                    <a:gd name="T86" fmla="*/ 146 w 478"/>
                    <a:gd name="T87" fmla="*/ 6 h 6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478" h="695">
                      <a:moveTo>
                        <a:pt x="146" y="6"/>
                      </a:moveTo>
                      <a:cubicBezTo>
                        <a:pt x="158" y="0"/>
                        <a:pt x="199" y="1"/>
                        <a:pt x="206" y="10"/>
                      </a:cubicBezTo>
                      <a:cubicBezTo>
                        <a:pt x="213" y="19"/>
                        <a:pt x="193" y="47"/>
                        <a:pt x="190" y="61"/>
                      </a:cubicBezTo>
                      <a:cubicBezTo>
                        <a:pt x="187" y="75"/>
                        <a:pt x="165" y="91"/>
                        <a:pt x="190" y="97"/>
                      </a:cubicBezTo>
                      <a:cubicBezTo>
                        <a:pt x="215" y="103"/>
                        <a:pt x="318" y="109"/>
                        <a:pt x="340" y="97"/>
                      </a:cubicBezTo>
                      <a:cubicBezTo>
                        <a:pt x="362" y="85"/>
                        <a:pt x="325" y="43"/>
                        <a:pt x="322" y="28"/>
                      </a:cubicBezTo>
                      <a:cubicBezTo>
                        <a:pt x="319" y="13"/>
                        <a:pt x="317" y="10"/>
                        <a:pt x="322" y="6"/>
                      </a:cubicBezTo>
                      <a:cubicBezTo>
                        <a:pt x="327" y="2"/>
                        <a:pt x="342" y="4"/>
                        <a:pt x="350" y="6"/>
                      </a:cubicBezTo>
                      <a:cubicBezTo>
                        <a:pt x="358" y="8"/>
                        <a:pt x="362" y="3"/>
                        <a:pt x="370" y="18"/>
                      </a:cubicBezTo>
                      <a:cubicBezTo>
                        <a:pt x="378" y="33"/>
                        <a:pt x="391" y="69"/>
                        <a:pt x="398" y="94"/>
                      </a:cubicBezTo>
                      <a:cubicBezTo>
                        <a:pt x="405" y="119"/>
                        <a:pt x="411" y="142"/>
                        <a:pt x="414" y="170"/>
                      </a:cubicBezTo>
                      <a:cubicBezTo>
                        <a:pt x="417" y="198"/>
                        <a:pt x="409" y="237"/>
                        <a:pt x="414" y="262"/>
                      </a:cubicBezTo>
                      <a:cubicBezTo>
                        <a:pt x="419" y="287"/>
                        <a:pt x="433" y="293"/>
                        <a:pt x="442" y="318"/>
                      </a:cubicBezTo>
                      <a:cubicBezTo>
                        <a:pt x="451" y="343"/>
                        <a:pt x="460" y="379"/>
                        <a:pt x="466" y="412"/>
                      </a:cubicBezTo>
                      <a:cubicBezTo>
                        <a:pt x="472" y="445"/>
                        <a:pt x="478" y="486"/>
                        <a:pt x="478" y="518"/>
                      </a:cubicBezTo>
                      <a:cubicBezTo>
                        <a:pt x="478" y="550"/>
                        <a:pt x="471" y="577"/>
                        <a:pt x="466" y="604"/>
                      </a:cubicBezTo>
                      <a:cubicBezTo>
                        <a:pt x="461" y="631"/>
                        <a:pt x="451" y="669"/>
                        <a:pt x="446" y="682"/>
                      </a:cubicBezTo>
                      <a:cubicBezTo>
                        <a:pt x="441" y="695"/>
                        <a:pt x="443" y="683"/>
                        <a:pt x="438" y="682"/>
                      </a:cubicBezTo>
                      <a:cubicBezTo>
                        <a:pt x="433" y="681"/>
                        <a:pt x="424" y="680"/>
                        <a:pt x="418" y="678"/>
                      </a:cubicBezTo>
                      <a:cubicBezTo>
                        <a:pt x="412" y="676"/>
                        <a:pt x="409" y="675"/>
                        <a:pt x="402" y="670"/>
                      </a:cubicBezTo>
                      <a:cubicBezTo>
                        <a:pt x="395" y="665"/>
                        <a:pt x="383" y="656"/>
                        <a:pt x="374" y="650"/>
                      </a:cubicBezTo>
                      <a:cubicBezTo>
                        <a:pt x="365" y="644"/>
                        <a:pt x="355" y="636"/>
                        <a:pt x="346" y="634"/>
                      </a:cubicBezTo>
                      <a:cubicBezTo>
                        <a:pt x="337" y="632"/>
                        <a:pt x="331" y="636"/>
                        <a:pt x="322" y="637"/>
                      </a:cubicBezTo>
                      <a:cubicBezTo>
                        <a:pt x="313" y="638"/>
                        <a:pt x="300" y="634"/>
                        <a:pt x="292" y="637"/>
                      </a:cubicBezTo>
                      <a:cubicBezTo>
                        <a:pt x="284" y="640"/>
                        <a:pt x="282" y="647"/>
                        <a:pt x="274" y="652"/>
                      </a:cubicBezTo>
                      <a:cubicBezTo>
                        <a:pt x="266" y="657"/>
                        <a:pt x="252" y="667"/>
                        <a:pt x="244" y="667"/>
                      </a:cubicBezTo>
                      <a:cubicBezTo>
                        <a:pt x="236" y="667"/>
                        <a:pt x="239" y="657"/>
                        <a:pt x="226" y="652"/>
                      </a:cubicBezTo>
                      <a:cubicBezTo>
                        <a:pt x="213" y="647"/>
                        <a:pt x="180" y="641"/>
                        <a:pt x="166" y="638"/>
                      </a:cubicBezTo>
                      <a:cubicBezTo>
                        <a:pt x="152" y="635"/>
                        <a:pt x="151" y="633"/>
                        <a:pt x="142" y="634"/>
                      </a:cubicBezTo>
                      <a:cubicBezTo>
                        <a:pt x="133" y="635"/>
                        <a:pt x="125" y="639"/>
                        <a:pt x="114" y="646"/>
                      </a:cubicBezTo>
                      <a:cubicBezTo>
                        <a:pt x="103" y="653"/>
                        <a:pt x="85" y="667"/>
                        <a:pt x="74" y="674"/>
                      </a:cubicBezTo>
                      <a:cubicBezTo>
                        <a:pt x="63" y="681"/>
                        <a:pt x="53" y="690"/>
                        <a:pt x="46" y="686"/>
                      </a:cubicBezTo>
                      <a:cubicBezTo>
                        <a:pt x="39" y="682"/>
                        <a:pt x="41" y="671"/>
                        <a:pt x="34" y="652"/>
                      </a:cubicBezTo>
                      <a:cubicBezTo>
                        <a:pt x="27" y="633"/>
                        <a:pt x="8" y="596"/>
                        <a:pt x="4" y="571"/>
                      </a:cubicBezTo>
                      <a:cubicBezTo>
                        <a:pt x="0" y="546"/>
                        <a:pt x="8" y="523"/>
                        <a:pt x="10" y="499"/>
                      </a:cubicBezTo>
                      <a:cubicBezTo>
                        <a:pt x="12" y="475"/>
                        <a:pt x="10" y="454"/>
                        <a:pt x="16" y="427"/>
                      </a:cubicBezTo>
                      <a:cubicBezTo>
                        <a:pt x="22" y="400"/>
                        <a:pt x="36" y="363"/>
                        <a:pt x="46" y="337"/>
                      </a:cubicBezTo>
                      <a:cubicBezTo>
                        <a:pt x="56" y="311"/>
                        <a:pt x="71" y="289"/>
                        <a:pt x="78" y="270"/>
                      </a:cubicBezTo>
                      <a:cubicBezTo>
                        <a:pt x="85" y="251"/>
                        <a:pt x="85" y="238"/>
                        <a:pt x="86" y="222"/>
                      </a:cubicBezTo>
                      <a:cubicBezTo>
                        <a:pt x="87" y="206"/>
                        <a:pt x="81" y="188"/>
                        <a:pt x="82" y="172"/>
                      </a:cubicBezTo>
                      <a:cubicBezTo>
                        <a:pt x="83" y="156"/>
                        <a:pt x="86" y="143"/>
                        <a:pt x="94" y="127"/>
                      </a:cubicBezTo>
                      <a:cubicBezTo>
                        <a:pt x="102" y="111"/>
                        <a:pt x="123" y="89"/>
                        <a:pt x="130" y="76"/>
                      </a:cubicBezTo>
                      <a:cubicBezTo>
                        <a:pt x="137" y="63"/>
                        <a:pt x="133" y="61"/>
                        <a:pt x="136" y="49"/>
                      </a:cubicBezTo>
                      <a:cubicBezTo>
                        <a:pt x="139" y="37"/>
                        <a:pt x="134" y="12"/>
                        <a:pt x="146" y="6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4D4D4D"/>
                    </a:gs>
                    <a:gs pos="50000">
                      <a:schemeClr val="tx2"/>
                    </a:gs>
                    <a:gs pos="100000">
                      <a:srgbClr val="4D4D4D"/>
                    </a:gs>
                  </a:gsLst>
                  <a:lin ang="18900000" scaled="1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eaLnBrk="1" hangingPunct="1">
                    <a:defRPr/>
                  </a:pPr>
                  <a:endParaRPr lang="ru-RU"/>
                </a:p>
              </p:txBody>
            </p:sp>
            <p:sp>
              <p:nvSpPr>
                <p:cNvPr id="19480" name="Freeform 8">
                  <a:extLst>
                    <a:ext uri="{FF2B5EF4-FFF2-40B4-BE49-F238E27FC236}">
                      <a16:creationId xmlns:a16="http://schemas.microsoft.com/office/drawing/2014/main" id="{DF0B00FD-5B9C-4C28-AABF-A5A5B29FD1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6" y="3690"/>
                  <a:ext cx="16" cy="360"/>
                </a:xfrm>
                <a:custGeom>
                  <a:avLst/>
                  <a:gdLst>
                    <a:gd name="T0" fmla="*/ 0 w 16"/>
                    <a:gd name="T1" fmla="*/ 360 h 360"/>
                    <a:gd name="T2" fmla="*/ 16 w 16"/>
                    <a:gd name="T3" fmla="*/ 0 h 360"/>
                    <a:gd name="T4" fmla="*/ 0 60000 65536"/>
                    <a:gd name="T5" fmla="*/ 0 60000 6553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0" t="0" r="r" b="b"/>
                  <a:pathLst>
                    <a:path w="16" h="360">
                      <a:moveTo>
                        <a:pt x="0" y="360"/>
                      </a:moveTo>
                      <a:lnTo>
                        <a:pt x="16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81" name="Rectangle 9">
                  <a:extLst>
                    <a:ext uri="{FF2B5EF4-FFF2-40B4-BE49-F238E27FC236}">
                      <a16:creationId xmlns:a16="http://schemas.microsoft.com/office/drawing/2014/main" id="{43E81B6D-F986-44A5-B046-B14D084FE4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12" y="3600"/>
                  <a:ext cx="336" cy="48"/>
                </a:xfrm>
                <a:prstGeom prst="rect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19482" name="Oval 10">
                  <a:extLst>
                    <a:ext uri="{FF2B5EF4-FFF2-40B4-BE49-F238E27FC236}">
                      <a16:creationId xmlns:a16="http://schemas.microsoft.com/office/drawing/2014/main" id="{C84849D4-CF63-4DD5-AC3E-0B370AE502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6" y="3600"/>
                  <a:ext cx="96" cy="48"/>
                </a:xfrm>
                <a:prstGeom prst="ellipse">
                  <a:avLst/>
                </a:prstGeom>
                <a:solidFill>
                  <a:srgbClr val="33333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19483" name="Line 11">
                  <a:extLst>
                    <a:ext uri="{FF2B5EF4-FFF2-40B4-BE49-F238E27FC236}">
                      <a16:creationId xmlns:a16="http://schemas.microsoft.com/office/drawing/2014/main" id="{CA8C0CDA-76C6-4A8E-9F94-80B7071AA7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04" y="3600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84" name="Freeform 12">
                  <a:extLst>
                    <a:ext uri="{FF2B5EF4-FFF2-40B4-BE49-F238E27FC236}">
                      <a16:creationId xmlns:a16="http://schemas.microsoft.com/office/drawing/2014/main" id="{D4F9EC0E-0B72-43F6-891A-85B39C0810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6" y="3648"/>
                  <a:ext cx="104" cy="130"/>
                </a:xfrm>
                <a:custGeom>
                  <a:avLst/>
                  <a:gdLst>
                    <a:gd name="T0" fmla="*/ 56 w 104"/>
                    <a:gd name="T1" fmla="*/ 0 h 130"/>
                    <a:gd name="T2" fmla="*/ 104 w 104"/>
                    <a:gd name="T3" fmla="*/ 0 h 130"/>
                    <a:gd name="T4" fmla="*/ 52 w 104"/>
                    <a:gd name="T5" fmla="*/ 78 h 130"/>
                    <a:gd name="T6" fmla="*/ 0 w 104"/>
                    <a:gd name="T7" fmla="*/ 130 h 130"/>
                    <a:gd name="T8" fmla="*/ 24 w 104"/>
                    <a:gd name="T9" fmla="*/ 58 h 130"/>
                    <a:gd name="T10" fmla="*/ 56 w 104"/>
                    <a:gd name="T11" fmla="*/ 0 h 13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04" h="130">
                      <a:moveTo>
                        <a:pt x="56" y="0"/>
                      </a:moveTo>
                      <a:lnTo>
                        <a:pt x="104" y="0"/>
                      </a:lnTo>
                      <a:lnTo>
                        <a:pt x="52" y="78"/>
                      </a:lnTo>
                      <a:lnTo>
                        <a:pt x="0" y="130"/>
                      </a:lnTo>
                      <a:lnTo>
                        <a:pt x="24" y="58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6350" cmpd="sng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85" name="Freeform 13">
                  <a:extLst>
                    <a:ext uri="{FF2B5EF4-FFF2-40B4-BE49-F238E27FC236}">
                      <a16:creationId xmlns:a16="http://schemas.microsoft.com/office/drawing/2014/main" id="{FED00A3C-D70B-4077-A2E4-8C8F3D0F0F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" y="3648"/>
                  <a:ext cx="96" cy="134"/>
                </a:xfrm>
                <a:custGeom>
                  <a:avLst/>
                  <a:gdLst>
                    <a:gd name="T0" fmla="*/ 48 w 96"/>
                    <a:gd name="T1" fmla="*/ 0 h 134"/>
                    <a:gd name="T2" fmla="*/ 0 w 96"/>
                    <a:gd name="T3" fmla="*/ 0 h 134"/>
                    <a:gd name="T4" fmla="*/ 44 w 96"/>
                    <a:gd name="T5" fmla="*/ 82 h 134"/>
                    <a:gd name="T6" fmla="*/ 96 w 96"/>
                    <a:gd name="T7" fmla="*/ 134 h 134"/>
                    <a:gd name="T8" fmla="*/ 80 w 96"/>
                    <a:gd name="T9" fmla="*/ 58 h 134"/>
                    <a:gd name="T10" fmla="*/ 48 w 96"/>
                    <a:gd name="T11" fmla="*/ 0 h 13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96" h="134">
                      <a:moveTo>
                        <a:pt x="48" y="0"/>
                      </a:moveTo>
                      <a:lnTo>
                        <a:pt x="0" y="0"/>
                      </a:lnTo>
                      <a:lnTo>
                        <a:pt x="44" y="82"/>
                      </a:lnTo>
                      <a:lnTo>
                        <a:pt x="96" y="134"/>
                      </a:lnTo>
                      <a:lnTo>
                        <a:pt x="80" y="58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6350" cmpd="sng">
                  <a:solidFill>
                    <a:schemeClr val="bg2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86" name="Rectangle 14">
                  <a:extLst>
                    <a:ext uri="{FF2B5EF4-FFF2-40B4-BE49-F238E27FC236}">
                      <a16:creationId xmlns:a16="http://schemas.microsoft.com/office/drawing/2014/main" id="{D82D81FC-CB88-4F33-A1F7-7147051196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60" y="3504"/>
                  <a:ext cx="48" cy="48"/>
                </a:xfrm>
                <a:prstGeom prst="rect">
                  <a:avLst/>
                </a:prstGeom>
                <a:solidFill>
                  <a:srgbClr val="333333"/>
                </a:solidFill>
                <a:ln w="317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19487" name="Freeform 15">
                  <a:extLst>
                    <a:ext uri="{FF2B5EF4-FFF2-40B4-BE49-F238E27FC236}">
                      <a16:creationId xmlns:a16="http://schemas.microsoft.com/office/drawing/2014/main" id="{41173E62-9A36-4196-9994-8BC4B61259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" y="3385"/>
                  <a:ext cx="159" cy="315"/>
                </a:xfrm>
                <a:custGeom>
                  <a:avLst/>
                  <a:gdLst>
                    <a:gd name="T0" fmla="*/ 0 w 159"/>
                    <a:gd name="T1" fmla="*/ 5 h 315"/>
                    <a:gd name="T2" fmla="*/ 66 w 159"/>
                    <a:gd name="T3" fmla="*/ 29 h 315"/>
                    <a:gd name="T4" fmla="*/ 138 w 159"/>
                    <a:gd name="T5" fmla="*/ 84 h 315"/>
                    <a:gd name="T6" fmla="*/ 148 w 159"/>
                    <a:gd name="T7" fmla="*/ 145 h 315"/>
                    <a:gd name="T8" fmla="*/ 152 w 159"/>
                    <a:gd name="T9" fmla="*/ 185 h 315"/>
                    <a:gd name="T10" fmla="*/ 159 w 159"/>
                    <a:gd name="T11" fmla="*/ 243 h 315"/>
                    <a:gd name="T12" fmla="*/ 152 w 159"/>
                    <a:gd name="T13" fmla="*/ 289 h 315"/>
                    <a:gd name="T14" fmla="*/ 129 w 159"/>
                    <a:gd name="T15" fmla="*/ 305 h 315"/>
                    <a:gd name="T16" fmla="*/ 105 w 159"/>
                    <a:gd name="T17" fmla="*/ 308 h 315"/>
                    <a:gd name="T18" fmla="*/ 84 w 159"/>
                    <a:gd name="T19" fmla="*/ 313 h 315"/>
                    <a:gd name="T20" fmla="*/ 72 w 159"/>
                    <a:gd name="T21" fmla="*/ 297 h 315"/>
                    <a:gd name="T22" fmla="*/ 52 w 159"/>
                    <a:gd name="T23" fmla="*/ 261 h 315"/>
                    <a:gd name="T24" fmla="*/ 52 w 159"/>
                    <a:gd name="T25" fmla="*/ 221 h 315"/>
                    <a:gd name="T26" fmla="*/ 48 w 159"/>
                    <a:gd name="T27" fmla="*/ 193 h 315"/>
                    <a:gd name="T28" fmla="*/ 48 w 159"/>
                    <a:gd name="T29" fmla="*/ 161 h 315"/>
                    <a:gd name="T30" fmla="*/ 36 w 159"/>
                    <a:gd name="T31" fmla="*/ 117 h 315"/>
                    <a:gd name="T32" fmla="*/ 20 w 159"/>
                    <a:gd name="T33" fmla="*/ 77 h 315"/>
                    <a:gd name="T34" fmla="*/ 0 w 159"/>
                    <a:gd name="T35" fmla="*/ 5 h 31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9" h="315">
                      <a:moveTo>
                        <a:pt x="0" y="5"/>
                      </a:moveTo>
                      <a:cubicBezTo>
                        <a:pt x="6" y="0"/>
                        <a:pt x="43" y="16"/>
                        <a:pt x="66" y="29"/>
                      </a:cubicBezTo>
                      <a:cubicBezTo>
                        <a:pt x="89" y="42"/>
                        <a:pt x="124" y="65"/>
                        <a:pt x="138" y="84"/>
                      </a:cubicBezTo>
                      <a:cubicBezTo>
                        <a:pt x="151" y="103"/>
                        <a:pt x="146" y="128"/>
                        <a:pt x="148" y="145"/>
                      </a:cubicBezTo>
                      <a:cubicBezTo>
                        <a:pt x="151" y="163"/>
                        <a:pt x="150" y="169"/>
                        <a:pt x="152" y="185"/>
                      </a:cubicBezTo>
                      <a:cubicBezTo>
                        <a:pt x="154" y="202"/>
                        <a:pt x="159" y="226"/>
                        <a:pt x="159" y="243"/>
                      </a:cubicBezTo>
                      <a:cubicBezTo>
                        <a:pt x="159" y="260"/>
                        <a:pt x="157" y="279"/>
                        <a:pt x="152" y="289"/>
                      </a:cubicBezTo>
                      <a:cubicBezTo>
                        <a:pt x="147" y="299"/>
                        <a:pt x="137" y="302"/>
                        <a:pt x="129" y="305"/>
                      </a:cubicBezTo>
                      <a:cubicBezTo>
                        <a:pt x="121" y="308"/>
                        <a:pt x="112" y="307"/>
                        <a:pt x="105" y="308"/>
                      </a:cubicBezTo>
                      <a:cubicBezTo>
                        <a:pt x="98" y="309"/>
                        <a:pt x="89" y="315"/>
                        <a:pt x="84" y="313"/>
                      </a:cubicBezTo>
                      <a:cubicBezTo>
                        <a:pt x="79" y="311"/>
                        <a:pt x="77" y="306"/>
                        <a:pt x="72" y="297"/>
                      </a:cubicBezTo>
                      <a:cubicBezTo>
                        <a:pt x="67" y="288"/>
                        <a:pt x="55" y="274"/>
                        <a:pt x="52" y="261"/>
                      </a:cubicBezTo>
                      <a:cubicBezTo>
                        <a:pt x="49" y="248"/>
                        <a:pt x="53" y="232"/>
                        <a:pt x="52" y="221"/>
                      </a:cubicBezTo>
                      <a:cubicBezTo>
                        <a:pt x="51" y="210"/>
                        <a:pt x="49" y="203"/>
                        <a:pt x="48" y="193"/>
                      </a:cubicBezTo>
                      <a:cubicBezTo>
                        <a:pt x="47" y="183"/>
                        <a:pt x="50" y="174"/>
                        <a:pt x="48" y="161"/>
                      </a:cubicBezTo>
                      <a:cubicBezTo>
                        <a:pt x="46" y="148"/>
                        <a:pt x="41" y="131"/>
                        <a:pt x="36" y="117"/>
                      </a:cubicBezTo>
                      <a:cubicBezTo>
                        <a:pt x="31" y="103"/>
                        <a:pt x="26" y="96"/>
                        <a:pt x="20" y="77"/>
                      </a:cubicBezTo>
                      <a:cubicBezTo>
                        <a:pt x="14" y="58"/>
                        <a:pt x="4" y="20"/>
                        <a:pt x="0" y="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88" name="Freeform 16">
                  <a:extLst>
                    <a:ext uri="{FF2B5EF4-FFF2-40B4-BE49-F238E27FC236}">
                      <a16:creationId xmlns:a16="http://schemas.microsoft.com/office/drawing/2014/main" id="{BCC76BE8-51DC-4BC4-AE39-9E3B5870AD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3614"/>
                  <a:ext cx="120" cy="84"/>
                </a:xfrm>
                <a:custGeom>
                  <a:avLst/>
                  <a:gdLst>
                    <a:gd name="T0" fmla="*/ 116 w 120"/>
                    <a:gd name="T1" fmla="*/ 0 h 84"/>
                    <a:gd name="T2" fmla="*/ 112 w 120"/>
                    <a:gd name="T3" fmla="*/ 0 h 84"/>
                    <a:gd name="T4" fmla="*/ 120 w 120"/>
                    <a:gd name="T5" fmla="*/ 60 h 84"/>
                    <a:gd name="T6" fmla="*/ 24 w 120"/>
                    <a:gd name="T7" fmla="*/ 84 h 84"/>
                    <a:gd name="T8" fmla="*/ 0 w 120"/>
                    <a:gd name="T9" fmla="*/ 44 h 84"/>
                    <a:gd name="T10" fmla="*/ 0 w 120"/>
                    <a:gd name="T11" fmla="*/ 48 h 84"/>
                    <a:gd name="T12" fmla="*/ 116 w 120"/>
                    <a:gd name="T13" fmla="*/ 0 h 8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20" h="84">
                      <a:moveTo>
                        <a:pt x="116" y="0"/>
                      </a:moveTo>
                      <a:lnTo>
                        <a:pt x="112" y="0"/>
                      </a:lnTo>
                      <a:lnTo>
                        <a:pt x="120" y="60"/>
                      </a:lnTo>
                      <a:lnTo>
                        <a:pt x="24" y="84"/>
                      </a:lnTo>
                      <a:lnTo>
                        <a:pt x="0" y="44"/>
                      </a:lnTo>
                      <a:lnTo>
                        <a:pt x="0" y="48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89" name="Freeform 17">
                  <a:extLst>
                    <a:ext uri="{FF2B5EF4-FFF2-40B4-BE49-F238E27FC236}">
                      <a16:creationId xmlns:a16="http://schemas.microsoft.com/office/drawing/2014/main" id="{D68E87E2-871F-4208-A68F-56278F452D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2" y="3374"/>
                  <a:ext cx="170" cy="322"/>
                </a:xfrm>
                <a:custGeom>
                  <a:avLst/>
                  <a:gdLst>
                    <a:gd name="T0" fmla="*/ 170 w 170"/>
                    <a:gd name="T1" fmla="*/ 8 h 322"/>
                    <a:gd name="T2" fmla="*/ 93 w 170"/>
                    <a:gd name="T3" fmla="*/ 36 h 322"/>
                    <a:gd name="T4" fmla="*/ 21 w 170"/>
                    <a:gd name="T5" fmla="*/ 91 h 322"/>
                    <a:gd name="T6" fmla="*/ 11 w 170"/>
                    <a:gd name="T7" fmla="*/ 152 h 322"/>
                    <a:gd name="T8" fmla="*/ 7 w 170"/>
                    <a:gd name="T9" fmla="*/ 192 h 322"/>
                    <a:gd name="T10" fmla="*/ 0 w 170"/>
                    <a:gd name="T11" fmla="*/ 250 h 322"/>
                    <a:gd name="T12" fmla="*/ 7 w 170"/>
                    <a:gd name="T13" fmla="*/ 296 h 322"/>
                    <a:gd name="T14" fmla="*/ 30 w 170"/>
                    <a:gd name="T15" fmla="*/ 312 h 322"/>
                    <a:gd name="T16" fmla="*/ 54 w 170"/>
                    <a:gd name="T17" fmla="*/ 315 h 322"/>
                    <a:gd name="T18" fmla="*/ 75 w 170"/>
                    <a:gd name="T19" fmla="*/ 320 h 322"/>
                    <a:gd name="T20" fmla="*/ 87 w 170"/>
                    <a:gd name="T21" fmla="*/ 304 h 322"/>
                    <a:gd name="T22" fmla="*/ 107 w 170"/>
                    <a:gd name="T23" fmla="*/ 268 h 322"/>
                    <a:gd name="T24" fmla="*/ 107 w 170"/>
                    <a:gd name="T25" fmla="*/ 228 h 322"/>
                    <a:gd name="T26" fmla="*/ 111 w 170"/>
                    <a:gd name="T27" fmla="*/ 200 h 322"/>
                    <a:gd name="T28" fmla="*/ 111 w 170"/>
                    <a:gd name="T29" fmla="*/ 168 h 322"/>
                    <a:gd name="T30" fmla="*/ 123 w 170"/>
                    <a:gd name="T31" fmla="*/ 124 h 322"/>
                    <a:gd name="T32" fmla="*/ 154 w 170"/>
                    <a:gd name="T33" fmla="*/ 76 h 322"/>
                    <a:gd name="T34" fmla="*/ 170 w 170"/>
                    <a:gd name="T35" fmla="*/ 8 h 32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70" h="322">
                      <a:moveTo>
                        <a:pt x="170" y="8"/>
                      </a:moveTo>
                      <a:cubicBezTo>
                        <a:pt x="162" y="0"/>
                        <a:pt x="118" y="22"/>
                        <a:pt x="93" y="36"/>
                      </a:cubicBezTo>
                      <a:cubicBezTo>
                        <a:pt x="68" y="50"/>
                        <a:pt x="35" y="72"/>
                        <a:pt x="21" y="91"/>
                      </a:cubicBezTo>
                      <a:cubicBezTo>
                        <a:pt x="8" y="110"/>
                        <a:pt x="13" y="135"/>
                        <a:pt x="11" y="152"/>
                      </a:cubicBezTo>
                      <a:cubicBezTo>
                        <a:pt x="8" y="170"/>
                        <a:pt x="9" y="176"/>
                        <a:pt x="7" y="192"/>
                      </a:cubicBezTo>
                      <a:cubicBezTo>
                        <a:pt x="5" y="209"/>
                        <a:pt x="0" y="233"/>
                        <a:pt x="0" y="250"/>
                      </a:cubicBezTo>
                      <a:cubicBezTo>
                        <a:pt x="0" y="267"/>
                        <a:pt x="2" y="286"/>
                        <a:pt x="7" y="296"/>
                      </a:cubicBezTo>
                      <a:cubicBezTo>
                        <a:pt x="12" y="306"/>
                        <a:pt x="22" y="309"/>
                        <a:pt x="30" y="312"/>
                      </a:cubicBezTo>
                      <a:cubicBezTo>
                        <a:pt x="38" y="315"/>
                        <a:pt x="47" y="314"/>
                        <a:pt x="54" y="315"/>
                      </a:cubicBezTo>
                      <a:cubicBezTo>
                        <a:pt x="61" y="316"/>
                        <a:pt x="70" y="322"/>
                        <a:pt x="75" y="320"/>
                      </a:cubicBezTo>
                      <a:cubicBezTo>
                        <a:pt x="80" y="318"/>
                        <a:pt x="82" y="313"/>
                        <a:pt x="87" y="304"/>
                      </a:cubicBezTo>
                      <a:cubicBezTo>
                        <a:pt x="92" y="295"/>
                        <a:pt x="104" y="281"/>
                        <a:pt x="107" y="268"/>
                      </a:cubicBezTo>
                      <a:cubicBezTo>
                        <a:pt x="110" y="255"/>
                        <a:pt x="106" y="239"/>
                        <a:pt x="107" y="228"/>
                      </a:cubicBezTo>
                      <a:cubicBezTo>
                        <a:pt x="108" y="217"/>
                        <a:pt x="110" y="210"/>
                        <a:pt x="111" y="200"/>
                      </a:cubicBezTo>
                      <a:cubicBezTo>
                        <a:pt x="112" y="190"/>
                        <a:pt x="109" y="181"/>
                        <a:pt x="111" y="168"/>
                      </a:cubicBezTo>
                      <a:cubicBezTo>
                        <a:pt x="113" y="155"/>
                        <a:pt x="116" y="139"/>
                        <a:pt x="123" y="124"/>
                      </a:cubicBezTo>
                      <a:cubicBezTo>
                        <a:pt x="130" y="109"/>
                        <a:pt x="146" y="95"/>
                        <a:pt x="154" y="76"/>
                      </a:cubicBezTo>
                      <a:cubicBezTo>
                        <a:pt x="162" y="57"/>
                        <a:pt x="167" y="22"/>
                        <a:pt x="170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90" name="Freeform 18">
                  <a:extLst>
                    <a:ext uri="{FF2B5EF4-FFF2-40B4-BE49-F238E27FC236}">
                      <a16:creationId xmlns:a16="http://schemas.microsoft.com/office/drawing/2014/main" id="{C4CF1813-144C-42CE-BFBE-31ECC29C66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0" y="3618"/>
                  <a:ext cx="112" cy="96"/>
                </a:xfrm>
                <a:custGeom>
                  <a:avLst/>
                  <a:gdLst>
                    <a:gd name="T0" fmla="*/ 4 w 112"/>
                    <a:gd name="T1" fmla="*/ 0 h 96"/>
                    <a:gd name="T2" fmla="*/ 4 w 112"/>
                    <a:gd name="T3" fmla="*/ 0 h 96"/>
                    <a:gd name="T4" fmla="*/ 0 w 112"/>
                    <a:gd name="T5" fmla="*/ 64 h 96"/>
                    <a:gd name="T6" fmla="*/ 92 w 112"/>
                    <a:gd name="T7" fmla="*/ 96 h 96"/>
                    <a:gd name="T8" fmla="*/ 108 w 112"/>
                    <a:gd name="T9" fmla="*/ 48 h 96"/>
                    <a:gd name="T10" fmla="*/ 112 w 112"/>
                    <a:gd name="T11" fmla="*/ 48 h 96"/>
                    <a:gd name="T12" fmla="*/ 4 w 112"/>
                    <a:gd name="T13" fmla="*/ 0 h 9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12" h="9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64"/>
                      </a:lnTo>
                      <a:lnTo>
                        <a:pt x="92" y="96"/>
                      </a:lnTo>
                      <a:lnTo>
                        <a:pt x="108" y="48"/>
                      </a:lnTo>
                      <a:lnTo>
                        <a:pt x="112" y="48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91" name="Freeform 19">
                  <a:extLst>
                    <a:ext uri="{FF2B5EF4-FFF2-40B4-BE49-F238E27FC236}">
                      <a16:creationId xmlns:a16="http://schemas.microsoft.com/office/drawing/2014/main" id="{9CCCBE34-C564-4D06-ACCC-91F1075221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3390"/>
                  <a:ext cx="160" cy="96"/>
                </a:xfrm>
                <a:custGeom>
                  <a:avLst/>
                  <a:gdLst>
                    <a:gd name="T0" fmla="*/ 28 w 160"/>
                    <a:gd name="T1" fmla="*/ 4 h 96"/>
                    <a:gd name="T2" fmla="*/ 84 w 160"/>
                    <a:gd name="T3" fmla="*/ 32 h 96"/>
                    <a:gd name="T4" fmla="*/ 96 w 160"/>
                    <a:gd name="T5" fmla="*/ 20 h 96"/>
                    <a:gd name="T6" fmla="*/ 104 w 160"/>
                    <a:gd name="T7" fmla="*/ 0 h 96"/>
                    <a:gd name="T8" fmla="*/ 136 w 160"/>
                    <a:gd name="T9" fmla="*/ 4 h 96"/>
                    <a:gd name="T10" fmla="*/ 144 w 160"/>
                    <a:gd name="T11" fmla="*/ 32 h 96"/>
                    <a:gd name="T12" fmla="*/ 160 w 160"/>
                    <a:gd name="T13" fmla="*/ 60 h 96"/>
                    <a:gd name="T14" fmla="*/ 160 w 160"/>
                    <a:gd name="T15" fmla="*/ 84 h 96"/>
                    <a:gd name="T16" fmla="*/ 128 w 160"/>
                    <a:gd name="T17" fmla="*/ 92 h 96"/>
                    <a:gd name="T18" fmla="*/ 100 w 160"/>
                    <a:gd name="T19" fmla="*/ 92 h 96"/>
                    <a:gd name="T20" fmla="*/ 56 w 160"/>
                    <a:gd name="T21" fmla="*/ 96 h 96"/>
                    <a:gd name="T22" fmla="*/ 12 w 160"/>
                    <a:gd name="T23" fmla="*/ 84 h 96"/>
                    <a:gd name="T24" fmla="*/ 0 w 160"/>
                    <a:gd name="T25" fmla="*/ 66 h 96"/>
                    <a:gd name="T26" fmla="*/ 28 w 160"/>
                    <a:gd name="T27" fmla="*/ 4 h 9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60" h="96">
                      <a:moveTo>
                        <a:pt x="28" y="4"/>
                      </a:moveTo>
                      <a:lnTo>
                        <a:pt x="84" y="32"/>
                      </a:lnTo>
                      <a:lnTo>
                        <a:pt x="96" y="20"/>
                      </a:lnTo>
                      <a:lnTo>
                        <a:pt x="104" y="0"/>
                      </a:lnTo>
                      <a:lnTo>
                        <a:pt x="136" y="4"/>
                      </a:lnTo>
                      <a:lnTo>
                        <a:pt x="144" y="32"/>
                      </a:lnTo>
                      <a:lnTo>
                        <a:pt x="160" y="60"/>
                      </a:lnTo>
                      <a:lnTo>
                        <a:pt x="160" y="84"/>
                      </a:lnTo>
                      <a:lnTo>
                        <a:pt x="128" y="92"/>
                      </a:lnTo>
                      <a:lnTo>
                        <a:pt x="100" y="92"/>
                      </a:lnTo>
                      <a:lnTo>
                        <a:pt x="56" y="96"/>
                      </a:lnTo>
                      <a:lnTo>
                        <a:pt x="12" y="84"/>
                      </a:lnTo>
                      <a:lnTo>
                        <a:pt x="0" y="66"/>
                      </a:lnTo>
                      <a:lnTo>
                        <a:pt x="28" y="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92" name="Freeform 20">
                  <a:extLst>
                    <a:ext uri="{FF2B5EF4-FFF2-40B4-BE49-F238E27FC236}">
                      <a16:creationId xmlns:a16="http://schemas.microsoft.com/office/drawing/2014/main" id="{DCE9613E-C5F4-439E-BFBA-BDD53EBA63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0" y="3360"/>
                  <a:ext cx="63" cy="94"/>
                </a:xfrm>
                <a:custGeom>
                  <a:avLst/>
                  <a:gdLst>
                    <a:gd name="T0" fmla="*/ 24 w 63"/>
                    <a:gd name="T1" fmla="*/ 0 h 94"/>
                    <a:gd name="T2" fmla="*/ 13 w 63"/>
                    <a:gd name="T3" fmla="*/ 11 h 94"/>
                    <a:gd name="T4" fmla="*/ 0 w 63"/>
                    <a:gd name="T5" fmla="*/ 22 h 94"/>
                    <a:gd name="T6" fmla="*/ 24 w 63"/>
                    <a:gd name="T7" fmla="*/ 94 h 94"/>
                    <a:gd name="T8" fmla="*/ 63 w 63"/>
                    <a:gd name="T9" fmla="*/ 54 h 94"/>
                    <a:gd name="T10" fmla="*/ 17 w 63"/>
                    <a:gd name="T11" fmla="*/ 7 h 94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63" h="94">
                      <a:moveTo>
                        <a:pt x="24" y="0"/>
                      </a:moveTo>
                      <a:cubicBezTo>
                        <a:pt x="18" y="11"/>
                        <a:pt x="26" y="11"/>
                        <a:pt x="13" y="11"/>
                      </a:cubicBezTo>
                      <a:lnTo>
                        <a:pt x="0" y="22"/>
                      </a:lnTo>
                      <a:lnTo>
                        <a:pt x="24" y="94"/>
                      </a:lnTo>
                      <a:lnTo>
                        <a:pt x="63" y="54"/>
                      </a:lnTo>
                      <a:lnTo>
                        <a:pt x="17" y="7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493" name="Freeform 21">
                  <a:extLst>
                    <a:ext uri="{FF2B5EF4-FFF2-40B4-BE49-F238E27FC236}">
                      <a16:creationId xmlns:a16="http://schemas.microsoft.com/office/drawing/2014/main" id="{E2D49633-314E-4386-9A09-765541BDC3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2" y="3369"/>
                  <a:ext cx="56" cy="81"/>
                </a:xfrm>
                <a:custGeom>
                  <a:avLst/>
                  <a:gdLst>
                    <a:gd name="T0" fmla="*/ 25 w 56"/>
                    <a:gd name="T1" fmla="*/ 0 h 81"/>
                    <a:gd name="T2" fmla="*/ 36 w 56"/>
                    <a:gd name="T3" fmla="*/ 11 h 81"/>
                    <a:gd name="T4" fmla="*/ 56 w 56"/>
                    <a:gd name="T5" fmla="*/ 9 h 81"/>
                    <a:gd name="T6" fmla="*/ 40 w 56"/>
                    <a:gd name="T7" fmla="*/ 81 h 81"/>
                    <a:gd name="T8" fmla="*/ 0 w 56"/>
                    <a:gd name="T9" fmla="*/ 49 h 81"/>
                    <a:gd name="T10" fmla="*/ 32 w 56"/>
                    <a:gd name="T11" fmla="*/ 7 h 8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56" h="81">
                      <a:moveTo>
                        <a:pt x="25" y="0"/>
                      </a:moveTo>
                      <a:cubicBezTo>
                        <a:pt x="31" y="11"/>
                        <a:pt x="23" y="11"/>
                        <a:pt x="36" y="11"/>
                      </a:cubicBezTo>
                      <a:lnTo>
                        <a:pt x="56" y="9"/>
                      </a:lnTo>
                      <a:lnTo>
                        <a:pt x="40" y="81"/>
                      </a:lnTo>
                      <a:lnTo>
                        <a:pt x="0" y="49"/>
                      </a:lnTo>
                      <a:lnTo>
                        <a:pt x="32" y="7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51DB2C9-B056-4055-A785-431AACFE6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538" y="1860550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960 т    -                  х т  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921811-62FA-42AC-8B9B-16ACD69FF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0075" y="1860550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75%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13002E5D-5D65-4345-B903-717137E37D64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2301F199-1621-4996-A135-21ACA26157C4}"/>
              </a:ext>
            </a:extLst>
          </p:cNvPr>
          <p:cNvSpPr/>
          <p:nvPr/>
        </p:nvSpPr>
        <p:spPr>
          <a:xfrm rot="10800000" flipH="1">
            <a:off x="4746625" y="1947863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26A33E-FAB9-4D6F-AE55-E2BAEE4563E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1647496"/>
            <a:ext cx="2119555" cy="92519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9845AE-D4D1-4674-B0F1-8BF4BFEA8CB5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2317" y="2948881"/>
            <a:ext cx="3053483" cy="93519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79508F51-95AE-4B13-BF54-50D9C75B6565}"/>
              </a:ext>
            </a:extLst>
          </p:cNvPr>
          <p:cNvCxnSpPr>
            <a:cxnSpLocks/>
          </p:cNvCxnSpPr>
          <p:nvPr/>
        </p:nvCxnSpPr>
        <p:spPr>
          <a:xfrm>
            <a:off x="7027863" y="3511550"/>
            <a:ext cx="377825" cy="417513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267D81A7-C494-4541-B35F-5D5183669F5F}"/>
              </a:ext>
            </a:extLst>
          </p:cNvPr>
          <p:cNvCxnSpPr>
            <a:cxnSpLocks/>
          </p:cNvCxnSpPr>
          <p:nvPr/>
        </p:nvCxnSpPr>
        <p:spPr>
          <a:xfrm>
            <a:off x="6265863" y="2905125"/>
            <a:ext cx="549275" cy="4476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230425D-05EA-47ED-8390-250C827596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6800" y="3721100"/>
            <a:ext cx="312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B1CEB8-2C03-4D58-8349-76E3B4CAD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5488" y="274955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56D25A-1066-404F-AEE5-923E2184F0D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4244320"/>
            <a:ext cx="1433469" cy="492443"/>
          </a:xfrm>
          <a:prstGeom prst="rect">
            <a:avLst/>
          </a:prstGeom>
          <a:blipFill>
            <a:blip r:embed="rId4"/>
            <a:stretch>
              <a:fillRect t="-24691" r="-16170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D50116-6BB4-4D7C-AEA1-090A64C707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5130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720 т.</a:t>
            </a:r>
          </a:p>
        </p:txBody>
      </p:sp>
      <p:sp>
        <p:nvSpPr>
          <p:cNvPr id="20494" name="Text Box 918">
            <a:extLst>
              <a:ext uri="{FF2B5EF4-FFF2-40B4-BE49-F238E27FC236}">
                <a16:creationId xmlns:a16="http://schemas.microsoft.com/office/drawing/2014/main" id="{2A9D9F8B-9F24-4069-9B3A-19BD717192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228600"/>
            <a:ext cx="89154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800" b="1">
                <a:solidFill>
                  <a:srgbClr val="0000FF"/>
                </a:solidFill>
                <a:cs typeface="Times New Roman" panose="02020603050405020304" pitchFamily="18" charset="0"/>
              </a:rPr>
              <a:t>Фермерское хозяйство собрало 960 т зерна, из которого 75% составляет пшеница. Какова масса собранной пшеницы ? </a:t>
            </a:r>
            <a:endParaRPr lang="ru-RU" altLang="ru-RU" sz="2800" b="1">
              <a:solidFill>
                <a:srgbClr val="0000FF"/>
              </a:solidFill>
            </a:endParaRPr>
          </a:p>
        </p:txBody>
      </p:sp>
      <p:pic>
        <p:nvPicPr>
          <p:cNvPr id="20495" name="Picture 2" descr=" ">
            <a:extLst>
              <a:ext uri="{FF2B5EF4-FFF2-40B4-BE49-F238E27FC236}">
                <a16:creationId xmlns:a16="http://schemas.microsoft.com/office/drawing/2014/main" id="{017CA437-BFA5-4715-B491-D9644DCA7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71850"/>
            <a:ext cx="3708400" cy="391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3E2008FC-1ED2-4E16-8836-1C55AAAFCBD7}"/>
              </a:ext>
            </a:extLst>
          </p:cNvPr>
          <p:cNvCxnSpPr>
            <a:cxnSpLocks/>
          </p:cNvCxnSpPr>
          <p:nvPr/>
        </p:nvCxnSpPr>
        <p:spPr>
          <a:xfrm>
            <a:off x="7467600" y="2971800"/>
            <a:ext cx="549275" cy="4476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0E2004D-5C75-42AB-8CEA-8AE580D19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7675" y="2668588"/>
            <a:ext cx="568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240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21082A20-77F2-49D9-8AD5-9EFA572857FF}"/>
              </a:ext>
            </a:extLst>
          </p:cNvPr>
          <p:cNvCxnSpPr>
            <a:cxnSpLocks/>
          </p:cNvCxnSpPr>
          <p:nvPr/>
        </p:nvCxnSpPr>
        <p:spPr>
          <a:xfrm>
            <a:off x="7446963" y="3762375"/>
            <a:ext cx="280987" cy="31115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76B4EB4-798B-41C2-8951-973BCBAE0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4763" y="3830638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>
            <a:extLst>
              <a:ext uri="{FF2B5EF4-FFF2-40B4-BE49-F238E27FC236}">
                <a16:creationId xmlns:a16="http://schemas.microsoft.com/office/drawing/2014/main" id="{26C550CC-04BE-44D9-B846-A5A368063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3" y="-17463"/>
            <a:ext cx="9209087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0000FF"/>
                </a:solidFill>
              </a:rPr>
              <a:t> Для приготовления компота смешали 2,5 кг яблок,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0000FF"/>
                </a:solidFill>
              </a:rPr>
              <a:t>2 кг груш и 0,5 кг вишен. Найдите процентное содержание каждого вида фруктов, взятых для приготовления компота.</a:t>
            </a:r>
          </a:p>
        </p:txBody>
      </p:sp>
      <p:grpSp>
        <p:nvGrpSpPr>
          <p:cNvPr id="27651" name="Group 3">
            <a:extLst>
              <a:ext uri="{FF2B5EF4-FFF2-40B4-BE49-F238E27FC236}">
                <a16:creationId xmlns:a16="http://schemas.microsoft.com/office/drawing/2014/main" id="{F70574A1-9757-4959-9302-4F7E4D3DC326}"/>
              </a:ext>
            </a:extLst>
          </p:cNvPr>
          <p:cNvGrpSpPr>
            <a:grpSpLocks/>
          </p:cNvGrpSpPr>
          <p:nvPr/>
        </p:nvGrpSpPr>
        <p:grpSpPr bwMode="auto">
          <a:xfrm>
            <a:off x="-155575" y="2468563"/>
            <a:ext cx="2146300" cy="2241550"/>
            <a:chOff x="0" y="192"/>
            <a:chExt cx="1542" cy="1300"/>
          </a:xfrm>
        </p:grpSpPr>
        <p:grpSp>
          <p:nvGrpSpPr>
            <p:cNvPr id="21903" name="Group 4">
              <a:extLst>
                <a:ext uri="{FF2B5EF4-FFF2-40B4-BE49-F238E27FC236}">
                  <a16:creationId xmlns:a16="http://schemas.microsoft.com/office/drawing/2014/main" id="{1688C076-0508-41A7-AE4D-7F188AF8923F}"/>
                </a:ext>
              </a:extLst>
            </p:cNvPr>
            <p:cNvGrpSpPr>
              <a:grpSpLocks/>
            </p:cNvGrpSpPr>
            <p:nvPr/>
          </p:nvGrpSpPr>
          <p:grpSpPr bwMode="auto">
            <a:xfrm rot="-4049421">
              <a:off x="518" y="161"/>
              <a:ext cx="381" cy="474"/>
              <a:chOff x="1212" y="1152"/>
              <a:chExt cx="508" cy="626"/>
            </a:xfrm>
          </p:grpSpPr>
          <p:sp>
            <p:nvSpPr>
              <p:cNvPr id="22005" name="Freeform 5">
                <a:extLst>
                  <a:ext uri="{FF2B5EF4-FFF2-40B4-BE49-F238E27FC236}">
                    <a16:creationId xmlns:a16="http://schemas.microsoft.com/office/drawing/2014/main" id="{92112826-868C-4C02-A9AE-6DF1A15C22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006" name="Freeform 6">
                <a:extLst>
                  <a:ext uri="{FF2B5EF4-FFF2-40B4-BE49-F238E27FC236}">
                    <a16:creationId xmlns:a16="http://schemas.microsoft.com/office/drawing/2014/main" id="{5D17DD3D-72D5-4874-B9FD-F66982E5621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007" name="Freeform 7">
                <a:extLst>
                  <a:ext uri="{FF2B5EF4-FFF2-40B4-BE49-F238E27FC236}">
                    <a16:creationId xmlns:a16="http://schemas.microsoft.com/office/drawing/2014/main" id="{96342498-881D-47BD-B2ED-65B8DFD6E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008" name="Freeform 8">
                <a:extLst>
                  <a:ext uri="{FF2B5EF4-FFF2-40B4-BE49-F238E27FC236}">
                    <a16:creationId xmlns:a16="http://schemas.microsoft.com/office/drawing/2014/main" id="{D6E93C8E-B884-45D6-83E9-86ACA3E237A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009" name="Group 9">
                <a:extLst>
                  <a:ext uri="{FF2B5EF4-FFF2-40B4-BE49-F238E27FC236}">
                    <a16:creationId xmlns:a16="http://schemas.microsoft.com/office/drawing/2014/main" id="{7B1C70C9-B4A4-42E9-AB70-E479276ACA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2010" name="Group 10">
                  <a:extLst>
                    <a:ext uri="{FF2B5EF4-FFF2-40B4-BE49-F238E27FC236}">
                      <a16:creationId xmlns:a16="http://schemas.microsoft.com/office/drawing/2014/main" id="{D9C71A97-130A-4952-9FA9-CA46C2B9B75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2016" name="Freeform 11">
                    <a:extLst>
                      <a:ext uri="{FF2B5EF4-FFF2-40B4-BE49-F238E27FC236}">
                        <a16:creationId xmlns:a16="http://schemas.microsoft.com/office/drawing/2014/main" id="{6E0F37D2-5B90-4696-B7A6-48DE4B7490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17" name="Freeform 12">
                    <a:extLst>
                      <a:ext uri="{FF2B5EF4-FFF2-40B4-BE49-F238E27FC236}">
                        <a16:creationId xmlns:a16="http://schemas.microsoft.com/office/drawing/2014/main" id="{3139E5B0-3F59-4E3A-97FB-F916DD960E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011" name="Freeform 13">
                  <a:extLst>
                    <a:ext uri="{FF2B5EF4-FFF2-40B4-BE49-F238E27FC236}">
                      <a16:creationId xmlns:a16="http://schemas.microsoft.com/office/drawing/2014/main" id="{15552A98-B11B-42E7-92FB-00645F3DE1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12" name="Freeform 14">
                  <a:extLst>
                    <a:ext uri="{FF2B5EF4-FFF2-40B4-BE49-F238E27FC236}">
                      <a16:creationId xmlns:a16="http://schemas.microsoft.com/office/drawing/2014/main" id="{3AC560E6-ED02-47C1-9241-D219EB0E81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13" name="Freeform 15">
                  <a:extLst>
                    <a:ext uri="{FF2B5EF4-FFF2-40B4-BE49-F238E27FC236}">
                      <a16:creationId xmlns:a16="http://schemas.microsoft.com/office/drawing/2014/main" id="{76867973-45C0-4C70-8FB4-F3F500FB31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14" name="Freeform 16">
                  <a:extLst>
                    <a:ext uri="{FF2B5EF4-FFF2-40B4-BE49-F238E27FC236}">
                      <a16:creationId xmlns:a16="http://schemas.microsoft.com/office/drawing/2014/main" id="{3FB0AC5C-435B-4DE6-B5F3-16B3C5D57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15" name="Freeform 17">
                  <a:extLst>
                    <a:ext uri="{FF2B5EF4-FFF2-40B4-BE49-F238E27FC236}">
                      <a16:creationId xmlns:a16="http://schemas.microsoft.com/office/drawing/2014/main" id="{D66D9BFE-89B0-4255-A553-9E6FD7F095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1904" name="Group 18">
              <a:extLst>
                <a:ext uri="{FF2B5EF4-FFF2-40B4-BE49-F238E27FC236}">
                  <a16:creationId xmlns:a16="http://schemas.microsoft.com/office/drawing/2014/main" id="{99A21643-454A-432C-9E37-3262FF40C5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2" y="192"/>
              <a:ext cx="384" cy="470"/>
              <a:chOff x="1212" y="1152"/>
              <a:chExt cx="508" cy="626"/>
            </a:xfrm>
          </p:grpSpPr>
          <p:sp>
            <p:nvSpPr>
              <p:cNvPr id="21992" name="Freeform 19">
                <a:extLst>
                  <a:ext uri="{FF2B5EF4-FFF2-40B4-BE49-F238E27FC236}">
                    <a16:creationId xmlns:a16="http://schemas.microsoft.com/office/drawing/2014/main" id="{1640BCAD-A50B-48EE-88B5-D9F440BFA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93" name="Freeform 20">
                <a:extLst>
                  <a:ext uri="{FF2B5EF4-FFF2-40B4-BE49-F238E27FC236}">
                    <a16:creationId xmlns:a16="http://schemas.microsoft.com/office/drawing/2014/main" id="{4732E1F3-CAAD-4CD6-804A-AF9AA99351A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94" name="Freeform 21">
                <a:extLst>
                  <a:ext uri="{FF2B5EF4-FFF2-40B4-BE49-F238E27FC236}">
                    <a16:creationId xmlns:a16="http://schemas.microsoft.com/office/drawing/2014/main" id="{191A6075-8AA4-4509-8D47-70BDEAF8B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95" name="Freeform 22">
                <a:extLst>
                  <a:ext uri="{FF2B5EF4-FFF2-40B4-BE49-F238E27FC236}">
                    <a16:creationId xmlns:a16="http://schemas.microsoft.com/office/drawing/2014/main" id="{5ACFD5B6-DC79-49BB-AB2A-4894AEC82B7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996" name="Group 23">
                <a:extLst>
                  <a:ext uri="{FF2B5EF4-FFF2-40B4-BE49-F238E27FC236}">
                    <a16:creationId xmlns:a16="http://schemas.microsoft.com/office/drawing/2014/main" id="{C683CBD0-3720-4180-855C-810984CDBA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1997" name="Group 24">
                  <a:extLst>
                    <a:ext uri="{FF2B5EF4-FFF2-40B4-BE49-F238E27FC236}">
                      <a16:creationId xmlns:a16="http://schemas.microsoft.com/office/drawing/2014/main" id="{1D268E41-C167-45D6-A19A-950785220C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2003" name="Freeform 25">
                    <a:extLst>
                      <a:ext uri="{FF2B5EF4-FFF2-40B4-BE49-F238E27FC236}">
                        <a16:creationId xmlns:a16="http://schemas.microsoft.com/office/drawing/2014/main" id="{18B20714-E575-432F-8D49-2A9E5EB373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004" name="Freeform 26">
                    <a:extLst>
                      <a:ext uri="{FF2B5EF4-FFF2-40B4-BE49-F238E27FC236}">
                        <a16:creationId xmlns:a16="http://schemas.microsoft.com/office/drawing/2014/main" id="{13971FAA-82F0-4432-9DC0-143304E8FE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1998" name="Freeform 27">
                  <a:extLst>
                    <a:ext uri="{FF2B5EF4-FFF2-40B4-BE49-F238E27FC236}">
                      <a16:creationId xmlns:a16="http://schemas.microsoft.com/office/drawing/2014/main" id="{039FE6DD-4EC6-4B80-908F-A57539C4A4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99" name="Freeform 28">
                  <a:extLst>
                    <a:ext uri="{FF2B5EF4-FFF2-40B4-BE49-F238E27FC236}">
                      <a16:creationId xmlns:a16="http://schemas.microsoft.com/office/drawing/2014/main" id="{2FA6DAE4-6B01-4C53-A403-12FF0EAC68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00" name="Freeform 29">
                  <a:extLst>
                    <a:ext uri="{FF2B5EF4-FFF2-40B4-BE49-F238E27FC236}">
                      <a16:creationId xmlns:a16="http://schemas.microsoft.com/office/drawing/2014/main" id="{CCF1EE22-35BD-4A03-A4E7-B357E9F47F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01" name="Freeform 30">
                  <a:extLst>
                    <a:ext uri="{FF2B5EF4-FFF2-40B4-BE49-F238E27FC236}">
                      <a16:creationId xmlns:a16="http://schemas.microsoft.com/office/drawing/2014/main" id="{E67BD7BA-9C88-4CC1-9B13-73D4CBF8BE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002" name="Freeform 31">
                  <a:extLst>
                    <a:ext uri="{FF2B5EF4-FFF2-40B4-BE49-F238E27FC236}">
                      <a16:creationId xmlns:a16="http://schemas.microsoft.com/office/drawing/2014/main" id="{9D1487A9-6513-4677-8074-C60D8DBEF2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1905" name="Group 32">
              <a:extLst>
                <a:ext uri="{FF2B5EF4-FFF2-40B4-BE49-F238E27FC236}">
                  <a16:creationId xmlns:a16="http://schemas.microsoft.com/office/drawing/2014/main" id="{7ABA2890-9095-4C1E-AA97-48066B38F5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" y="291"/>
              <a:ext cx="1357" cy="1153"/>
              <a:chOff x="503" y="1425"/>
              <a:chExt cx="2250" cy="1784"/>
            </a:xfrm>
          </p:grpSpPr>
          <p:sp>
            <p:nvSpPr>
              <p:cNvPr id="21961" name="Freeform 33" descr="Циновка">
                <a:extLst>
                  <a:ext uri="{FF2B5EF4-FFF2-40B4-BE49-F238E27FC236}">
                    <a16:creationId xmlns:a16="http://schemas.microsoft.com/office/drawing/2014/main" id="{1186826C-0F7B-4A62-999B-480A77E603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" y="2160"/>
                <a:ext cx="2192" cy="1049"/>
              </a:xfrm>
              <a:custGeom>
                <a:avLst/>
                <a:gdLst>
                  <a:gd name="T0" fmla="*/ 0 w 2192"/>
                  <a:gd name="T1" fmla="*/ 0 h 1049"/>
                  <a:gd name="T2" fmla="*/ 120 w 2192"/>
                  <a:gd name="T3" fmla="*/ 568 h 1049"/>
                  <a:gd name="T4" fmla="*/ 376 w 2192"/>
                  <a:gd name="T5" fmla="*/ 840 h 1049"/>
                  <a:gd name="T6" fmla="*/ 752 w 2192"/>
                  <a:gd name="T7" fmla="*/ 1016 h 1049"/>
                  <a:gd name="T8" fmla="*/ 1184 w 2192"/>
                  <a:gd name="T9" fmla="*/ 1040 h 1049"/>
                  <a:gd name="T10" fmla="*/ 1592 w 2192"/>
                  <a:gd name="T11" fmla="*/ 960 h 1049"/>
                  <a:gd name="T12" fmla="*/ 1920 w 2192"/>
                  <a:gd name="T13" fmla="*/ 752 h 1049"/>
                  <a:gd name="T14" fmla="*/ 2152 w 2192"/>
                  <a:gd name="T15" fmla="*/ 296 h 1049"/>
                  <a:gd name="T16" fmla="*/ 2160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62" name="Freeform 34" descr="Папирус">
                <a:extLst>
                  <a:ext uri="{FF2B5EF4-FFF2-40B4-BE49-F238E27FC236}">
                    <a16:creationId xmlns:a16="http://schemas.microsoft.com/office/drawing/2014/main" id="{2E8B07C6-FE22-42FA-AD24-7E6A02E18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" y="1929"/>
                <a:ext cx="2232" cy="463"/>
              </a:xfrm>
              <a:custGeom>
                <a:avLst/>
                <a:gdLst>
                  <a:gd name="T0" fmla="*/ 15 w 2232"/>
                  <a:gd name="T1" fmla="*/ 223 h 463"/>
                  <a:gd name="T2" fmla="*/ 431 w 2232"/>
                  <a:gd name="T3" fmla="*/ 423 h 463"/>
                  <a:gd name="T4" fmla="*/ 1023 w 2232"/>
                  <a:gd name="T5" fmla="*/ 447 h 463"/>
                  <a:gd name="T6" fmla="*/ 1687 w 2232"/>
                  <a:gd name="T7" fmla="*/ 431 h 463"/>
                  <a:gd name="T8" fmla="*/ 2215 w 2232"/>
                  <a:gd name="T9" fmla="*/ 255 h 463"/>
                  <a:gd name="T10" fmla="*/ 1791 w 2232"/>
                  <a:gd name="T11" fmla="*/ 39 h 463"/>
                  <a:gd name="T12" fmla="*/ 1111 w 2232"/>
                  <a:gd name="T13" fmla="*/ 23 h 463"/>
                  <a:gd name="T14" fmla="*/ 343 w 2232"/>
                  <a:gd name="T15" fmla="*/ 55 h 463"/>
                  <a:gd name="T16" fmla="*/ 15 w 2232"/>
                  <a:gd name="T17" fmla="*/ 223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963" name="Group 35">
                <a:extLst>
                  <a:ext uri="{FF2B5EF4-FFF2-40B4-BE49-F238E27FC236}">
                    <a16:creationId xmlns:a16="http://schemas.microsoft.com/office/drawing/2014/main" id="{6C2DA957-5812-470E-9F92-4688D1E4DA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3" y="1425"/>
                <a:ext cx="2228" cy="829"/>
                <a:chOff x="503" y="1425"/>
                <a:chExt cx="2228" cy="829"/>
              </a:xfrm>
            </p:grpSpPr>
            <p:sp>
              <p:nvSpPr>
                <p:cNvPr id="21964" name="Freeform 36">
                  <a:extLst>
                    <a:ext uri="{FF2B5EF4-FFF2-40B4-BE49-F238E27FC236}">
                      <a16:creationId xmlns:a16="http://schemas.microsoft.com/office/drawing/2014/main" id="{51F3E354-C8E4-4584-99AB-8F169C01CF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50 h 102"/>
                    <a:gd name="T2" fmla="*/ 19 w 408"/>
                    <a:gd name="T3" fmla="*/ 14 h 102"/>
                    <a:gd name="T4" fmla="*/ 51 w 408"/>
                    <a:gd name="T5" fmla="*/ 2 h 102"/>
                    <a:gd name="T6" fmla="*/ 83 w 408"/>
                    <a:gd name="T7" fmla="*/ 8 h 102"/>
                    <a:gd name="T8" fmla="*/ 122 w 408"/>
                    <a:gd name="T9" fmla="*/ 45 h 102"/>
                    <a:gd name="T10" fmla="*/ 157 w 408"/>
                    <a:gd name="T11" fmla="*/ 40 h 102"/>
                    <a:gd name="T12" fmla="*/ 177 w 408"/>
                    <a:gd name="T13" fmla="*/ 5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965" name="Group 37">
                  <a:extLst>
                    <a:ext uri="{FF2B5EF4-FFF2-40B4-BE49-F238E27FC236}">
                      <a16:creationId xmlns:a16="http://schemas.microsoft.com/office/drawing/2014/main" id="{482A9384-8978-4DA4-8E1A-3C326B23CFB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348" cy="829"/>
                </a:xfrm>
              </p:grpSpPr>
              <p:sp>
                <p:nvSpPr>
                  <p:cNvPr id="21966" name="Freeform 38">
                    <a:extLst>
                      <a:ext uri="{FF2B5EF4-FFF2-40B4-BE49-F238E27FC236}">
                        <a16:creationId xmlns:a16="http://schemas.microsoft.com/office/drawing/2014/main" id="{096815C5-0F53-4CBB-A844-175679268C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43 h 102"/>
                      <a:gd name="T2" fmla="*/ 22 w 408"/>
                      <a:gd name="T3" fmla="*/ 11 h 102"/>
                      <a:gd name="T4" fmla="*/ 59 w 408"/>
                      <a:gd name="T5" fmla="*/ 2 h 102"/>
                      <a:gd name="T6" fmla="*/ 95 w 408"/>
                      <a:gd name="T7" fmla="*/ 6 h 102"/>
                      <a:gd name="T8" fmla="*/ 139 w 408"/>
                      <a:gd name="T9" fmla="*/ 39 h 102"/>
                      <a:gd name="T10" fmla="*/ 179 w 408"/>
                      <a:gd name="T11" fmla="*/ 34 h 102"/>
                      <a:gd name="T12" fmla="*/ 203 w 408"/>
                      <a:gd name="T13" fmla="*/ 5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67" name="Freeform 39">
                    <a:extLst>
                      <a:ext uri="{FF2B5EF4-FFF2-40B4-BE49-F238E27FC236}">
                        <a16:creationId xmlns:a16="http://schemas.microsoft.com/office/drawing/2014/main" id="{27E79A8A-CF03-4576-BC2B-E3FBFA2CFC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68" name="Freeform 40">
                    <a:extLst>
                      <a:ext uri="{FF2B5EF4-FFF2-40B4-BE49-F238E27FC236}">
                        <a16:creationId xmlns:a16="http://schemas.microsoft.com/office/drawing/2014/main" id="{CDADCF26-5E4E-45AF-891A-65F212D807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969" name="Group 41">
                    <a:extLst>
                      <a:ext uri="{FF2B5EF4-FFF2-40B4-BE49-F238E27FC236}">
                        <a16:creationId xmlns:a16="http://schemas.microsoft.com/office/drawing/2014/main" id="{9BB5921E-95CC-4570-AE0A-E2456CDE12E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6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1989" name="Freeform 42">
                      <a:extLst>
                        <a:ext uri="{FF2B5EF4-FFF2-40B4-BE49-F238E27FC236}">
                          <a16:creationId xmlns:a16="http://schemas.microsoft.com/office/drawing/2014/main" id="{5A46B20C-D13F-41E3-9621-84458653F63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90" name="Freeform 43">
                      <a:extLst>
                        <a:ext uri="{FF2B5EF4-FFF2-40B4-BE49-F238E27FC236}">
                          <a16:creationId xmlns:a16="http://schemas.microsoft.com/office/drawing/2014/main" id="{3A46EC42-2EEF-4E44-888A-D62C1013729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91" name="Freeform 44">
                      <a:extLst>
                        <a:ext uri="{FF2B5EF4-FFF2-40B4-BE49-F238E27FC236}">
                          <a16:creationId xmlns:a16="http://schemas.microsoft.com/office/drawing/2014/main" id="{472DE11F-B9F4-4BDC-A25C-0201DFAFB78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970" name="Group 45">
                    <a:extLst>
                      <a:ext uri="{FF2B5EF4-FFF2-40B4-BE49-F238E27FC236}">
                        <a16:creationId xmlns:a16="http://schemas.microsoft.com/office/drawing/2014/main" id="{248B8D52-91C8-4246-8269-2F2CB7C4590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4" y="1524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1986" name="Freeform 46">
                      <a:extLst>
                        <a:ext uri="{FF2B5EF4-FFF2-40B4-BE49-F238E27FC236}">
                          <a16:creationId xmlns:a16="http://schemas.microsoft.com/office/drawing/2014/main" id="{32BE3E61-7170-4176-A966-AF2D1FB6BBE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87" name="Freeform 47">
                      <a:extLst>
                        <a:ext uri="{FF2B5EF4-FFF2-40B4-BE49-F238E27FC236}">
                          <a16:creationId xmlns:a16="http://schemas.microsoft.com/office/drawing/2014/main" id="{C36B0DCC-698A-4F7B-8183-D3460FF63CF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88" name="Freeform 48">
                      <a:extLst>
                        <a:ext uri="{FF2B5EF4-FFF2-40B4-BE49-F238E27FC236}">
                          <a16:creationId xmlns:a16="http://schemas.microsoft.com/office/drawing/2014/main" id="{0ADB4CC9-C5EC-4EDF-A7C1-782FA653CE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971" name="Group 49">
                    <a:extLst>
                      <a:ext uri="{FF2B5EF4-FFF2-40B4-BE49-F238E27FC236}">
                        <a16:creationId xmlns:a16="http://schemas.microsoft.com/office/drawing/2014/main" id="{802D45D7-02E2-4EBC-95B5-13EDEE112FC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9" y="1489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1983" name="Freeform 50">
                      <a:extLst>
                        <a:ext uri="{FF2B5EF4-FFF2-40B4-BE49-F238E27FC236}">
                          <a16:creationId xmlns:a16="http://schemas.microsoft.com/office/drawing/2014/main" id="{67FDBCD3-F95E-4EC9-A61B-A68D1514972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84" name="Freeform 51">
                      <a:extLst>
                        <a:ext uri="{FF2B5EF4-FFF2-40B4-BE49-F238E27FC236}">
                          <a16:creationId xmlns:a16="http://schemas.microsoft.com/office/drawing/2014/main" id="{3F183CD9-AB2A-43BA-B9D0-36D3340CB26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85" name="Freeform 52">
                      <a:extLst>
                        <a:ext uri="{FF2B5EF4-FFF2-40B4-BE49-F238E27FC236}">
                          <a16:creationId xmlns:a16="http://schemas.microsoft.com/office/drawing/2014/main" id="{2E9BB5E0-2EB1-46E1-9824-6058021EBC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972" name="Group 53">
                    <a:extLst>
                      <a:ext uri="{FF2B5EF4-FFF2-40B4-BE49-F238E27FC236}">
                        <a16:creationId xmlns:a16="http://schemas.microsoft.com/office/drawing/2014/main" id="{30D65B46-41F7-4E3E-8E51-8B5824ABFC5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226440">
                    <a:off x="1882" y="1562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1980" name="Freeform 54">
                      <a:extLst>
                        <a:ext uri="{FF2B5EF4-FFF2-40B4-BE49-F238E27FC236}">
                          <a16:creationId xmlns:a16="http://schemas.microsoft.com/office/drawing/2014/main" id="{EB858D86-9BD6-430D-A9AE-AB2421F6D37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81" name="Freeform 55">
                      <a:extLst>
                        <a:ext uri="{FF2B5EF4-FFF2-40B4-BE49-F238E27FC236}">
                          <a16:creationId xmlns:a16="http://schemas.microsoft.com/office/drawing/2014/main" id="{03097F9C-765F-4F21-B0AF-159F009675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82" name="Freeform 56">
                      <a:extLst>
                        <a:ext uri="{FF2B5EF4-FFF2-40B4-BE49-F238E27FC236}">
                          <a16:creationId xmlns:a16="http://schemas.microsoft.com/office/drawing/2014/main" id="{D8978580-88A6-4801-B457-AA61D9C6F35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973" name="Group 57">
                    <a:extLst>
                      <a:ext uri="{FF2B5EF4-FFF2-40B4-BE49-F238E27FC236}">
                        <a16:creationId xmlns:a16="http://schemas.microsoft.com/office/drawing/2014/main" id="{AD9EF5BB-8422-4C65-B216-8AB2FC73B34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068615">
                    <a:off x="2210" y="1726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1977" name="Freeform 58">
                      <a:extLst>
                        <a:ext uri="{FF2B5EF4-FFF2-40B4-BE49-F238E27FC236}">
                          <a16:creationId xmlns:a16="http://schemas.microsoft.com/office/drawing/2014/main" id="{DD37B565-4349-4D88-9B30-DEEECACB946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78" name="Freeform 59">
                      <a:extLst>
                        <a:ext uri="{FF2B5EF4-FFF2-40B4-BE49-F238E27FC236}">
                          <a16:creationId xmlns:a16="http://schemas.microsoft.com/office/drawing/2014/main" id="{3F05CCCC-70E9-4B0A-B7D9-738E2645B9F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79" name="Freeform 60">
                      <a:extLst>
                        <a:ext uri="{FF2B5EF4-FFF2-40B4-BE49-F238E27FC236}">
                          <a16:creationId xmlns:a16="http://schemas.microsoft.com/office/drawing/2014/main" id="{EB054A5B-424C-47EC-8FCF-0CD7CC26420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974" name="Freeform 61">
                    <a:extLst>
                      <a:ext uri="{FF2B5EF4-FFF2-40B4-BE49-F238E27FC236}">
                        <a16:creationId xmlns:a16="http://schemas.microsoft.com/office/drawing/2014/main" id="{93E6E8E8-268A-4C86-9925-ABD6B823F3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48 h 126"/>
                      <a:gd name="T2" fmla="*/ 20 w 400"/>
                      <a:gd name="T3" fmla="*/ 13 h 126"/>
                      <a:gd name="T4" fmla="*/ 58 w 400"/>
                      <a:gd name="T5" fmla="*/ 0 h 126"/>
                      <a:gd name="T6" fmla="*/ 89 w 400"/>
                      <a:gd name="T7" fmla="*/ 11 h 126"/>
                      <a:gd name="T8" fmla="*/ 122 w 400"/>
                      <a:gd name="T9" fmla="*/ 56 h 126"/>
                      <a:gd name="T10" fmla="*/ 158 w 400"/>
                      <a:gd name="T11" fmla="*/ 52 h 126"/>
                      <a:gd name="T12" fmla="*/ 174 w 400"/>
                      <a:gd name="T13" fmla="*/ 18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75" name="Freeform 62">
                    <a:extLst>
                      <a:ext uri="{FF2B5EF4-FFF2-40B4-BE49-F238E27FC236}">
                        <a16:creationId xmlns:a16="http://schemas.microsoft.com/office/drawing/2014/main" id="{09744613-9E73-41E1-9CEC-AEC490B79C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76" name="Freeform 63">
                    <a:extLst>
                      <a:ext uri="{FF2B5EF4-FFF2-40B4-BE49-F238E27FC236}">
                        <a16:creationId xmlns:a16="http://schemas.microsoft.com/office/drawing/2014/main" id="{8F90967A-2698-459E-B364-6AB5625FB5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906" name="Group 64">
              <a:extLst>
                <a:ext uri="{FF2B5EF4-FFF2-40B4-BE49-F238E27FC236}">
                  <a16:creationId xmlns:a16="http://schemas.microsoft.com/office/drawing/2014/main" id="{17C787C9-BC6B-41F7-BFBD-4FB466585D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" y="522"/>
              <a:ext cx="384" cy="382"/>
              <a:chOff x="4060" y="1421"/>
              <a:chExt cx="508" cy="509"/>
            </a:xfrm>
          </p:grpSpPr>
          <p:sp>
            <p:nvSpPr>
              <p:cNvPr id="21954" name="Freeform 65">
                <a:extLst>
                  <a:ext uri="{FF2B5EF4-FFF2-40B4-BE49-F238E27FC236}">
                    <a16:creationId xmlns:a16="http://schemas.microsoft.com/office/drawing/2014/main" id="{CFD20022-34F5-401D-B772-247CCD12D8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55" name="Freeform 66">
                <a:extLst>
                  <a:ext uri="{FF2B5EF4-FFF2-40B4-BE49-F238E27FC236}">
                    <a16:creationId xmlns:a16="http://schemas.microsoft.com/office/drawing/2014/main" id="{8C824F4F-466C-4E97-9C48-D94101D45D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56" name="Freeform 67">
                <a:extLst>
                  <a:ext uri="{FF2B5EF4-FFF2-40B4-BE49-F238E27FC236}">
                    <a16:creationId xmlns:a16="http://schemas.microsoft.com/office/drawing/2014/main" id="{536E218D-AE1F-476E-A349-7AF13A34C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57" name="Freeform 68">
                <a:extLst>
                  <a:ext uri="{FF2B5EF4-FFF2-40B4-BE49-F238E27FC236}">
                    <a16:creationId xmlns:a16="http://schemas.microsoft.com/office/drawing/2014/main" id="{8CA7BFFF-87BD-49F9-9318-57F76C398C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58" name="Freeform 69">
                <a:extLst>
                  <a:ext uri="{FF2B5EF4-FFF2-40B4-BE49-F238E27FC236}">
                    <a16:creationId xmlns:a16="http://schemas.microsoft.com/office/drawing/2014/main" id="{7AF5CA3E-EB2F-4B51-8A04-6B8BD2309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59" name="Freeform 70">
                <a:extLst>
                  <a:ext uri="{FF2B5EF4-FFF2-40B4-BE49-F238E27FC236}">
                    <a16:creationId xmlns:a16="http://schemas.microsoft.com/office/drawing/2014/main" id="{EC961EC6-F774-4349-89D4-9AC2440C9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60" name="Freeform 71">
                <a:extLst>
                  <a:ext uri="{FF2B5EF4-FFF2-40B4-BE49-F238E27FC236}">
                    <a16:creationId xmlns:a16="http://schemas.microsoft.com/office/drawing/2014/main" id="{6813A089-3844-46B2-95DE-B1ECD13BEE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907" name="Group 72">
              <a:extLst>
                <a:ext uri="{FF2B5EF4-FFF2-40B4-BE49-F238E27FC236}">
                  <a16:creationId xmlns:a16="http://schemas.microsoft.com/office/drawing/2014/main" id="{D2A3EC2D-62C1-4B8E-AF39-61AE23DD764F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012" y="510"/>
              <a:ext cx="384" cy="382"/>
              <a:chOff x="4060" y="1421"/>
              <a:chExt cx="508" cy="509"/>
            </a:xfrm>
          </p:grpSpPr>
          <p:sp>
            <p:nvSpPr>
              <p:cNvPr id="21947" name="Freeform 73">
                <a:extLst>
                  <a:ext uri="{FF2B5EF4-FFF2-40B4-BE49-F238E27FC236}">
                    <a16:creationId xmlns:a16="http://schemas.microsoft.com/office/drawing/2014/main" id="{C79F90AB-CE83-4D8A-ADB2-BB1641933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48" name="Freeform 74">
                <a:extLst>
                  <a:ext uri="{FF2B5EF4-FFF2-40B4-BE49-F238E27FC236}">
                    <a16:creationId xmlns:a16="http://schemas.microsoft.com/office/drawing/2014/main" id="{C156A968-3946-4ECE-9DA0-85D4DCB13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49" name="Freeform 75">
                <a:extLst>
                  <a:ext uri="{FF2B5EF4-FFF2-40B4-BE49-F238E27FC236}">
                    <a16:creationId xmlns:a16="http://schemas.microsoft.com/office/drawing/2014/main" id="{7A665225-F161-4E47-9B21-A6B6027FCB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50" name="Freeform 76">
                <a:extLst>
                  <a:ext uri="{FF2B5EF4-FFF2-40B4-BE49-F238E27FC236}">
                    <a16:creationId xmlns:a16="http://schemas.microsoft.com/office/drawing/2014/main" id="{8CFB3E49-96C0-4BC0-BEE4-5533E44F8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51" name="Freeform 77">
                <a:extLst>
                  <a:ext uri="{FF2B5EF4-FFF2-40B4-BE49-F238E27FC236}">
                    <a16:creationId xmlns:a16="http://schemas.microsoft.com/office/drawing/2014/main" id="{E8331484-B708-4274-969E-7B3854A59A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52" name="Freeform 78">
                <a:extLst>
                  <a:ext uri="{FF2B5EF4-FFF2-40B4-BE49-F238E27FC236}">
                    <a16:creationId xmlns:a16="http://schemas.microsoft.com/office/drawing/2014/main" id="{D27F091F-23DE-4C6C-926F-2092035D6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53" name="Freeform 79">
                <a:extLst>
                  <a:ext uri="{FF2B5EF4-FFF2-40B4-BE49-F238E27FC236}">
                    <a16:creationId xmlns:a16="http://schemas.microsoft.com/office/drawing/2014/main" id="{81E92579-842C-49BC-B37D-B09458EAB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908" name="Group 80">
              <a:extLst>
                <a:ext uri="{FF2B5EF4-FFF2-40B4-BE49-F238E27FC236}">
                  <a16:creationId xmlns:a16="http://schemas.microsoft.com/office/drawing/2014/main" id="{9F8D8441-24C0-45E4-B615-58F2435A8C3C}"/>
                </a:ext>
              </a:extLst>
            </p:cNvPr>
            <p:cNvGrpSpPr>
              <a:grpSpLocks/>
            </p:cNvGrpSpPr>
            <p:nvPr/>
          </p:nvGrpSpPr>
          <p:grpSpPr bwMode="auto">
            <a:xfrm rot="2346269">
              <a:off x="254" y="1093"/>
              <a:ext cx="528" cy="391"/>
              <a:chOff x="3168" y="2640"/>
              <a:chExt cx="698" cy="521"/>
            </a:xfrm>
          </p:grpSpPr>
          <p:grpSp>
            <p:nvGrpSpPr>
              <p:cNvPr id="21933" name="Group 81">
                <a:extLst>
                  <a:ext uri="{FF2B5EF4-FFF2-40B4-BE49-F238E27FC236}">
                    <a16:creationId xmlns:a16="http://schemas.microsoft.com/office/drawing/2014/main" id="{03A09580-F5E5-4942-A79C-32C1774F7C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234714" flipV="1">
                <a:off x="3168" y="2640"/>
                <a:ext cx="419" cy="247"/>
                <a:chOff x="2506" y="1584"/>
                <a:chExt cx="419" cy="247"/>
              </a:xfrm>
            </p:grpSpPr>
            <p:sp>
              <p:nvSpPr>
                <p:cNvPr id="21937" name="Freeform 82">
                  <a:extLst>
                    <a:ext uri="{FF2B5EF4-FFF2-40B4-BE49-F238E27FC236}">
                      <a16:creationId xmlns:a16="http://schemas.microsoft.com/office/drawing/2014/main" id="{E36EBDC0-915F-4121-85E9-1285641096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938" name="Group 83">
                  <a:extLst>
                    <a:ext uri="{FF2B5EF4-FFF2-40B4-BE49-F238E27FC236}">
                      <a16:creationId xmlns:a16="http://schemas.microsoft.com/office/drawing/2014/main" id="{FCC4F4F1-338C-4F3F-B05F-C676B1A0E8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1939" name="Group 84">
                    <a:extLst>
                      <a:ext uri="{FF2B5EF4-FFF2-40B4-BE49-F238E27FC236}">
                        <a16:creationId xmlns:a16="http://schemas.microsoft.com/office/drawing/2014/main" id="{D1D97358-B614-4BF0-9967-A8FA04E8227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1945" name="Freeform 85">
                      <a:extLst>
                        <a:ext uri="{FF2B5EF4-FFF2-40B4-BE49-F238E27FC236}">
                          <a16:creationId xmlns:a16="http://schemas.microsoft.com/office/drawing/2014/main" id="{B8B2A39B-576C-4996-8594-C41123A0F9C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946" name="Freeform 86">
                      <a:extLst>
                        <a:ext uri="{FF2B5EF4-FFF2-40B4-BE49-F238E27FC236}">
                          <a16:creationId xmlns:a16="http://schemas.microsoft.com/office/drawing/2014/main" id="{D38267FD-D292-4AA1-97FD-13E47EA165E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940" name="Freeform 87">
                    <a:extLst>
                      <a:ext uri="{FF2B5EF4-FFF2-40B4-BE49-F238E27FC236}">
                        <a16:creationId xmlns:a16="http://schemas.microsoft.com/office/drawing/2014/main" id="{7DB3C7BC-7E18-4251-8FEA-5BFD314147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41" name="Freeform 88">
                    <a:extLst>
                      <a:ext uri="{FF2B5EF4-FFF2-40B4-BE49-F238E27FC236}">
                        <a16:creationId xmlns:a16="http://schemas.microsoft.com/office/drawing/2014/main" id="{EF6AA8F7-044B-4679-9CA2-5C297F4A4A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42" name="Freeform 89">
                    <a:extLst>
                      <a:ext uri="{FF2B5EF4-FFF2-40B4-BE49-F238E27FC236}">
                        <a16:creationId xmlns:a16="http://schemas.microsoft.com/office/drawing/2014/main" id="{5E4D0F95-9E93-4AC9-958F-044A2CC444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43" name="Freeform 90">
                    <a:extLst>
                      <a:ext uri="{FF2B5EF4-FFF2-40B4-BE49-F238E27FC236}">
                        <a16:creationId xmlns:a16="http://schemas.microsoft.com/office/drawing/2014/main" id="{95EA1A84-EA7F-4510-8541-9216891FF4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44" name="Freeform 91">
                    <a:extLst>
                      <a:ext uri="{FF2B5EF4-FFF2-40B4-BE49-F238E27FC236}">
                        <a16:creationId xmlns:a16="http://schemas.microsoft.com/office/drawing/2014/main" id="{3505D0E1-FEE9-406D-A1F9-7478951B9F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1934" name="Freeform 92">
                <a:extLst>
                  <a:ext uri="{FF2B5EF4-FFF2-40B4-BE49-F238E27FC236}">
                    <a16:creationId xmlns:a16="http://schemas.microsoft.com/office/drawing/2014/main" id="{756281AC-FC1D-45B4-A1BD-2B11FDE8B924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404" y="2699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35" name="Freeform 93">
                <a:extLst>
                  <a:ext uri="{FF2B5EF4-FFF2-40B4-BE49-F238E27FC236}">
                    <a16:creationId xmlns:a16="http://schemas.microsoft.com/office/drawing/2014/main" id="{4D91F537-F116-46E6-8183-132188F7A386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510" y="26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36" name="Freeform 94">
                <a:extLst>
                  <a:ext uri="{FF2B5EF4-FFF2-40B4-BE49-F238E27FC236}">
                    <a16:creationId xmlns:a16="http://schemas.microsoft.com/office/drawing/2014/main" id="{96C42E75-9223-4D94-85D3-DFF887E779F8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783" y="2986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909" name="Group 95">
              <a:extLst>
                <a:ext uri="{FF2B5EF4-FFF2-40B4-BE49-F238E27FC236}">
                  <a16:creationId xmlns:a16="http://schemas.microsoft.com/office/drawing/2014/main" id="{ED2D1A1B-51A6-416E-80CF-74DF6657211A}"/>
                </a:ext>
              </a:extLst>
            </p:cNvPr>
            <p:cNvGrpSpPr>
              <a:grpSpLocks/>
            </p:cNvGrpSpPr>
            <p:nvPr/>
          </p:nvGrpSpPr>
          <p:grpSpPr bwMode="auto">
            <a:xfrm rot="11324051" flipH="1">
              <a:off x="0" y="1273"/>
              <a:ext cx="313" cy="219"/>
              <a:chOff x="3144" y="3204"/>
              <a:chExt cx="867" cy="623"/>
            </a:xfrm>
          </p:grpSpPr>
          <p:grpSp>
            <p:nvGrpSpPr>
              <p:cNvPr id="21925" name="Group 96">
                <a:extLst>
                  <a:ext uri="{FF2B5EF4-FFF2-40B4-BE49-F238E27FC236}">
                    <a16:creationId xmlns:a16="http://schemas.microsoft.com/office/drawing/2014/main" id="{DD254B22-DBD4-4A85-817D-484F51EB95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44" y="3204"/>
                <a:ext cx="867" cy="623"/>
                <a:chOff x="3144" y="3204"/>
                <a:chExt cx="867" cy="623"/>
              </a:xfrm>
            </p:grpSpPr>
            <p:sp>
              <p:nvSpPr>
                <p:cNvPr id="21931" name="Freeform 97">
                  <a:extLst>
                    <a:ext uri="{FF2B5EF4-FFF2-40B4-BE49-F238E27FC236}">
                      <a16:creationId xmlns:a16="http://schemas.microsoft.com/office/drawing/2014/main" id="{CA21F3BF-C9BD-461D-ACAE-DDA8A50FF5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3204"/>
                  <a:ext cx="848" cy="308"/>
                </a:xfrm>
                <a:custGeom>
                  <a:avLst/>
                  <a:gdLst>
                    <a:gd name="T0" fmla="*/ 848 w 848"/>
                    <a:gd name="T1" fmla="*/ 300 h 308"/>
                    <a:gd name="T2" fmla="*/ 704 w 848"/>
                    <a:gd name="T3" fmla="*/ 76 h 308"/>
                    <a:gd name="T4" fmla="*/ 576 w 848"/>
                    <a:gd name="T5" fmla="*/ 4 h 308"/>
                    <a:gd name="T6" fmla="*/ 376 w 848"/>
                    <a:gd name="T7" fmla="*/ 52 h 308"/>
                    <a:gd name="T8" fmla="*/ 0 w 848"/>
                    <a:gd name="T9" fmla="*/ 308 h 3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8" h="308">
                      <a:moveTo>
                        <a:pt x="848" y="300"/>
                      </a:moveTo>
                      <a:cubicBezTo>
                        <a:pt x="824" y="263"/>
                        <a:pt x="749" y="125"/>
                        <a:pt x="704" y="76"/>
                      </a:cubicBezTo>
                      <a:cubicBezTo>
                        <a:pt x="659" y="27"/>
                        <a:pt x="631" y="8"/>
                        <a:pt x="576" y="4"/>
                      </a:cubicBezTo>
                      <a:cubicBezTo>
                        <a:pt x="521" y="0"/>
                        <a:pt x="472" y="1"/>
                        <a:pt x="376" y="52"/>
                      </a:cubicBezTo>
                      <a:cubicBezTo>
                        <a:pt x="280" y="103"/>
                        <a:pt x="78" y="255"/>
                        <a:pt x="0" y="30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99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32" name="Freeform 98">
                  <a:extLst>
                    <a:ext uri="{FF2B5EF4-FFF2-40B4-BE49-F238E27FC236}">
                      <a16:creationId xmlns:a16="http://schemas.microsoft.com/office/drawing/2014/main" id="{592950CE-0C0E-494A-844B-37FE8D1C63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3420"/>
                  <a:ext cx="867" cy="407"/>
                </a:xfrm>
                <a:custGeom>
                  <a:avLst/>
                  <a:gdLst>
                    <a:gd name="T0" fmla="*/ 0 w 867"/>
                    <a:gd name="T1" fmla="*/ 92 h 407"/>
                    <a:gd name="T2" fmla="*/ 552 w 867"/>
                    <a:gd name="T3" fmla="*/ 380 h 407"/>
                    <a:gd name="T4" fmla="*/ 832 w 867"/>
                    <a:gd name="T5" fmla="*/ 252 h 407"/>
                    <a:gd name="T6" fmla="*/ 760 w 867"/>
                    <a:gd name="T7" fmla="*/ 28 h 407"/>
                    <a:gd name="T8" fmla="*/ 232 w 867"/>
                    <a:gd name="T9" fmla="*/ 84 h 4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67" h="407">
                      <a:moveTo>
                        <a:pt x="0" y="92"/>
                      </a:moveTo>
                      <a:cubicBezTo>
                        <a:pt x="206" y="222"/>
                        <a:pt x="413" y="353"/>
                        <a:pt x="552" y="380"/>
                      </a:cubicBezTo>
                      <a:cubicBezTo>
                        <a:pt x="691" y="407"/>
                        <a:pt x="797" y="311"/>
                        <a:pt x="832" y="252"/>
                      </a:cubicBezTo>
                      <a:cubicBezTo>
                        <a:pt x="867" y="193"/>
                        <a:pt x="860" y="56"/>
                        <a:pt x="760" y="28"/>
                      </a:cubicBezTo>
                      <a:cubicBezTo>
                        <a:pt x="660" y="0"/>
                        <a:pt x="446" y="42"/>
                        <a:pt x="232" y="84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8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1926" name="Freeform 99">
                <a:extLst>
                  <a:ext uri="{FF2B5EF4-FFF2-40B4-BE49-F238E27FC236}">
                    <a16:creationId xmlns:a16="http://schemas.microsoft.com/office/drawing/2014/main" id="{6CF65900-735D-4156-BC6C-7310090718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27" name="Freeform 100">
                <a:extLst>
                  <a:ext uri="{FF2B5EF4-FFF2-40B4-BE49-F238E27FC236}">
                    <a16:creationId xmlns:a16="http://schemas.microsoft.com/office/drawing/2014/main" id="{F41CEEF5-26BE-4A90-9AC7-5B357AA0EB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28" name="Freeform 101">
                <a:extLst>
                  <a:ext uri="{FF2B5EF4-FFF2-40B4-BE49-F238E27FC236}">
                    <a16:creationId xmlns:a16="http://schemas.microsoft.com/office/drawing/2014/main" id="{3C2E4BB9-AC33-46C5-A157-55EA9323AD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3480"/>
                <a:ext cx="72" cy="184"/>
              </a:xfrm>
              <a:custGeom>
                <a:avLst/>
                <a:gdLst>
                  <a:gd name="T0" fmla="*/ 48 w 72"/>
                  <a:gd name="T1" fmla="*/ 0 h 184"/>
                  <a:gd name="T2" fmla="*/ 64 w 72"/>
                  <a:gd name="T3" fmla="*/ 120 h 184"/>
                  <a:gd name="T4" fmla="*/ 0 w 72"/>
                  <a:gd name="T5" fmla="*/ 184 h 1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2" h="184">
                    <a:moveTo>
                      <a:pt x="48" y="0"/>
                    </a:moveTo>
                    <a:cubicBezTo>
                      <a:pt x="51" y="17"/>
                      <a:pt x="72" y="89"/>
                      <a:pt x="64" y="120"/>
                    </a:cubicBezTo>
                    <a:cubicBezTo>
                      <a:pt x="56" y="151"/>
                      <a:pt x="13" y="171"/>
                      <a:pt x="0" y="18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29" name="Freeform 102">
                <a:extLst>
                  <a:ext uri="{FF2B5EF4-FFF2-40B4-BE49-F238E27FC236}">
                    <a16:creationId xmlns:a16="http://schemas.microsoft.com/office/drawing/2014/main" id="{7C3C5F1B-51E5-41B9-B220-9770E5303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" y="3280"/>
                <a:ext cx="112" cy="144"/>
              </a:xfrm>
              <a:custGeom>
                <a:avLst/>
                <a:gdLst>
                  <a:gd name="T0" fmla="*/ 0 w 112"/>
                  <a:gd name="T1" fmla="*/ 0 h 144"/>
                  <a:gd name="T2" fmla="*/ 56 w 112"/>
                  <a:gd name="T3" fmla="*/ 48 h 144"/>
                  <a:gd name="T4" fmla="*/ 112 w 112"/>
                  <a:gd name="T5" fmla="*/ 144 h 1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2" h="144">
                    <a:moveTo>
                      <a:pt x="0" y="0"/>
                    </a:moveTo>
                    <a:cubicBezTo>
                      <a:pt x="9" y="8"/>
                      <a:pt x="37" y="24"/>
                      <a:pt x="56" y="48"/>
                    </a:cubicBezTo>
                    <a:cubicBezTo>
                      <a:pt x="75" y="72"/>
                      <a:pt x="100" y="124"/>
                      <a:pt x="112" y="14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30" name="Freeform 103">
                <a:extLst>
                  <a:ext uri="{FF2B5EF4-FFF2-40B4-BE49-F238E27FC236}">
                    <a16:creationId xmlns:a16="http://schemas.microsoft.com/office/drawing/2014/main" id="{250AA7F0-86A8-4074-9D7C-94AB26CAD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" y="3264"/>
                <a:ext cx="120" cy="160"/>
              </a:xfrm>
              <a:custGeom>
                <a:avLst/>
                <a:gdLst>
                  <a:gd name="T0" fmla="*/ 0 w 120"/>
                  <a:gd name="T1" fmla="*/ 0 h 160"/>
                  <a:gd name="T2" fmla="*/ 72 w 120"/>
                  <a:gd name="T3" fmla="*/ 72 h 160"/>
                  <a:gd name="T4" fmla="*/ 120 w 120"/>
                  <a:gd name="T5" fmla="*/ 160 h 16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0" h="160">
                    <a:moveTo>
                      <a:pt x="0" y="0"/>
                    </a:moveTo>
                    <a:cubicBezTo>
                      <a:pt x="12" y="12"/>
                      <a:pt x="52" y="45"/>
                      <a:pt x="72" y="72"/>
                    </a:cubicBezTo>
                    <a:cubicBezTo>
                      <a:pt x="92" y="99"/>
                      <a:pt x="110" y="142"/>
                      <a:pt x="120" y="160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910" name="plant">
              <a:extLst>
                <a:ext uri="{FF2B5EF4-FFF2-40B4-BE49-F238E27FC236}">
                  <a16:creationId xmlns:a16="http://schemas.microsoft.com/office/drawing/2014/main" id="{F78CAE86-C2F3-4507-98EB-11D2E96A33E8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-281140">
              <a:off x="869" y="1391"/>
              <a:ext cx="250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7085 w 21600"/>
                <a:gd name="T25" fmla="*/ 9987 h 21600"/>
                <a:gd name="T26" fmla="*/ 14515 w 21600"/>
                <a:gd name="T27" fmla="*/ 1347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911" name="Group 105">
              <a:extLst>
                <a:ext uri="{FF2B5EF4-FFF2-40B4-BE49-F238E27FC236}">
                  <a16:creationId xmlns:a16="http://schemas.microsoft.com/office/drawing/2014/main" id="{5DC1B712-BFAD-4BC4-884C-3399F30CD1C3}"/>
                </a:ext>
              </a:extLst>
            </p:cNvPr>
            <p:cNvGrpSpPr>
              <a:grpSpLocks/>
            </p:cNvGrpSpPr>
            <p:nvPr/>
          </p:nvGrpSpPr>
          <p:grpSpPr bwMode="auto">
            <a:xfrm rot="-4049421">
              <a:off x="663" y="470"/>
              <a:ext cx="382" cy="474"/>
              <a:chOff x="1212" y="1152"/>
              <a:chExt cx="508" cy="626"/>
            </a:xfrm>
          </p:grpSpPr>
          <p:sp>
            <p:nvSpPr>
              <p:cNvPr id="21912" name="Freeform 106">
                <a:extLst>
                  <a:ext uri="{FF2B5EF4-FFF2-40B4-BE49-F238E27FC236}">
                    <a16:creationId xmlns:a16="http://schemas.microsoft.com/office/drawing/2014/main" id="{4F7FB15D-DAB4-4D3D-AB8B-15E5C6FEB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13" name="Freeform 107">
                <a:extLst>
                  <a:ext uri="{FF2B5EF4-FFF2-40B4-BE49-F238E27FC236}">
                    <a16:creationId xmlns:a16="http://schemas.microsoft.com/office/drawing/2014/main" id="{A00790B9-69EF-42D1-97D0-6268DA351A9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14" name="Freeform 108">
                <a:extLst>
                  <a:ext uri="{FF2B5EF4-FFF2-40B4-BE49-F238E27FC236}">
                    <a16:creationId xmlns:a16="http://schemas.microsoft.com/office/drawing/2014/main" id="{3B720C92-F2CC-439F-8BAC-71424ACA9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15" name="Freeform 109">
                <a:extLst>
                  <a:ext uri="{FF2B5EF4-FFF2-40B4-BE49-F238E27FC236}">
                    <a16:creationId xmlns:a16="http://schemas.microsoft.com/office/drawing/2014/main" id="{7F5F5514-7660-4CFD-8D91-0402BA709EA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916" name="Group 110">
                <a:extLst>
                  <a:ext uri="{FF2B5EF4-FFF2-40B4-BE49-F238E27FC236}">
                    <a16:creationId xmlns:a16="http://schemas.microsoft.com/office/drawing/2014/main" id="{7F2EBBA3-727A-466F-98A7-B5F9F64C43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1917" name="Group 111">
                  <a:extLst>
                    <a:ext uri="{FF2B5EF4-FFF2-40B4-BE49-F238E27FC236}">
                      <a16:creationId xmlns:a16="http://schemas.microsoft.com/office/drawing/2014/main" id="{AA3B30CF-2256-46A5-BB66-398EDDFE23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1923" name="Freeform 112">
                    <a:extLst>
                      <a:ext uri="{FF2B5EF4-FFF2-40B4-BE49-F238E27FC236}">
                        <a16:creationId xmlns:a16="http://schemas.microsoft.com/office/drawing/2014/main" id="{077183ED-E07E-48DC-90F1-B51366B7D2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924" name="Freeform 113">
                    <a:extLst>
                      <a:ext uri="{FF2B5EF4-FFF2-40B4-BE49-F238E27FC236}">
                        <a16:creationId xmlns:a16="http://schemas.microsoft.com/office/drawing/2014/main" id="{EFB0FAFE-65F3-46E8-B278-15A7D49901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1918" name="Freeform 114">
                  <a:extLst>
                    <a:ext uri="{FF2B5EF4-FFF2-40B4-BE49-F238E27FC236}">
                      <a16:creationId xmlns:a16="http://schemas.microsoft.com/office/drawing/2014/main" id="{98D8B7CA-4CCE-49A7-9B74-51E068DBE4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19" name="Freeform 115">
                  <a:extLst>
                    <a:ext uri="{FF2B5EF4-FFF2-40B4-BE49-F238E27FC236}">
                      <a16:creationId xmlns:a16="http://schemas.microsoft.com/office/drawing/2014/main" id="{37B1AFC0-1EEF-45A7-9C86-20E3AAA5AB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20" name="Freeform 116">
                  <a:extLst>
                    <a:ext uri="{FF2B5EF4-FFF2-40B4-BE49-F238E27FC236}">
                      <a16:creationId xmlns:a16="http://schemas.microsoft.com/office/drawing/2014/main" id="{C31AD521-0AE1-4695-824B-0B528D6C26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21" name="Freeform 117">
                  <a:extLst>
                    <a:ext uri="{FF2B5EF4-FFF2-40B4-BE49-F238E27FC236}">
                      <a16:creationId xmlns:a16="http://schemas.microsoft.com/office/drawing/2014/main" id="{7DA3CC2B-4B56-434B-B1F2-B6C181F70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22" name="Freeform 118">
                  <a:extLst>
                    <a:ext uri="{FF2B5EF4-FFF2-40B4-BE49-F238E27FC236}">
                      <a16:creationId xmlns:a16="http://schemas.microsoft.com/office/drawing/2014/main" id="{B4150E55-6005-4A56-8D76-9DAA4DB3A7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7767" name="Group 119">
            <a:extLst>
              <a:ext uri="{FF2B5EF4-FFF2-40B4-BE49-F238E27FC236}">
                <a16:creationId xmlns:a16="http://schemas.microsoft.com/office/drawing/2014/main" id="{DF82B2E6-D537-4CC7-A7E1-43B97E3F7AED}"/>
              </a:ext>
            </a:extLst>
          </p:cNvPr>
          <p:cNvGrpSpPr>
            <a:grpSpLocks/>
          </p:cNvGrpSpPr>
          <p:nvPr/>
        </p:nvGrpSpPr>
        <p:grpSpPr bwMode="auto">
          <a:xfrm>
            <a:off x="2197100" y="4867275"/>
            <a:ext cx="2146300" cy="1644650"/>
            <a:chOff x="672" y="2736"/>
            <a:chExt cx="1968" cy="1392"/>
          </a:xfrm>
        </p:grpSpPr>
        <p:grpSp>
          <p:nvGrpSpPr>
            <p:cNvPr id="21683" name="Group 120">
              <a:extLst>
                <a:ext uri="{FF2B5EF4-FFF2-40B4-BE49-F238E27FC236}">
                  <a16:creationId xmlns:a16="http://schemas.microsoft.com/office/drawing/2014/main" id="{5B8FB166-618E-40E9-B612-C398E86E73A7}"/>
                </a:ext>
              </a:extLst>
            </p:cNvPr>
            <p:cNvGrpSpPr>
              <a:grpSpLocks/>
            </p:cNvGrpSpPr>
            <p:nvPr/>
          </p:nvGrpSpPr>
          <p:grpSpPr bwMode="auto">
            <a:xfrm rot="255314">
              <a:off x="672" y="3408"/>
              <a:ext cx="672" cy="672"/>
              <a:chOff x="3552" y="3456"/>
              <a:chExt cx="672" cy="672"/>
            </a:xfrm>
          </p:grpSpPr>
          <p:grpSp>
            <p:nvGrpSpPr>
              <p:cNvPr id="21892" name="Group 121">
                <a:extLst>
                  <a:ext uri="{FF2B5EF4-FFF2-40B4-BE49-F238E27FC236}">
                    <a16:creationId xmlns:a16="http://schemas.microsoft.com/office/drawing/2014/main" id="{0F4F1768-D2BF-409D-8CBC-CED036BA3E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52" y="3456"/>
                <a:ext cx="672" cy="672"/>
                <a:chOff x="1868" y="3180"/>
                <a:chExt cx="353" cy="388"/>
              </a:xfrm>
            </p:grpSpPr>
            <p:sp>
              <p:nvSpPr>
                <p:cNvPr id="21899" name="Freeform 122">
                  <a:extLst>
                    <a:ext uri="{FF2B5EF4-FFF2-40B4-BE49-F238E27FC236}">
                      <a16:creationId xmlns:a16="http://schemas.microsoft.com/office/drawing/2014/main" id="{64E0C996-3838-46CA-8C75-7C05920823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" y="3196"/>
                  <a:ext cx="56" cy="292"/>
                </a:xfrm>
                <a:custGeom>
                  <a:avLst/>
                  <a:gdLst>
                    <a:gd name="T0" fmla="*/ 0 w 56"/>
                    <a:gd name="T1" fmla="*/ 292 h 292"/>
                    <a:gd name="T2" fmla="*/ 32 w 56"/>
                    <a:gd name="T3" fmla="*/ 148 h 292"/>
                    <a:gd name="T4" fmla="*/ 56 w 56"/>
                    <a:gd name="T5" fmla="*/ 0 h 2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6" h="292">
                      <a:moveTo>
                        <a:pt x="0" y="292"/>
                      </a:moveTo>
                      <a:cubicBezTo>
                        <a:pt x="5" y="265"/>
                        <a:pt x="23" y="197"/>
                        <a:pt x="32" y="148"/>
                      </a:cubicBezTo>
                      <a:cubicBezTo>
                        <a:pt x="41" y="99"/>
                        <a:pt x="51" y="31"/>
                        <a:pt x="56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00" name="Freeform 123">
                  <a:extLst>
                    <a:ext uri="{FF2B5EF4-FFF2-40B4-BE49-F238E27FC236}">
                      <a16:creationId xmlns:a16="http://schemas.microsoft.com/office/drawing/2014/main" id="{2AEEA53F-19F3-4E1A-8DF6-0F1FA47962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9" y="3180"/>
                  <a:ext cx="129" cy="279"/>
                </a:xfrm>
                <a:custGeom>
                  <a:avLst/>
                  <a:gdLst>
                    <a:gd name="T0" fmla="*/ 129 w 129"/>
                    <a:gd name="T1" fmla="*/ 279 h 279"/>
                    <a:gd name="T2" fmla="*/ 25 w 129"/>
                    <a:gd name="T3" fmla="*/ 196 h 279"/>
                    <a:gd name="T4" fmla="*/ 0 w 129"/>
                    <a:gd name="T5" fmla="*/ 0 h 2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9" h="279">
                      <a:moveTo>
                        <a:pt x="129" y="279"/>
                      </a:moveTo>
                      <a:cubicBezTo>
                        <a:pt x="112" y="265"/>
                        <a:pt x="47" y="242"/>
                        <a:pt x="25" y="196"/>
                      </a:cubicBezTo>
                      <a:cubicBezTo>
                        <a:pt x="3" y="150"/>
                        <a:pt x="5" y="41"/>
                        <a:pt x="0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901" name="Oval 124">
                  <a:extLst>
                    <a:ext uri="{FF2B5EF4-FFF2-40B4-BE49-F238E27FC236}">
                      <a16:creationId xmlns:a16="http://schemas.microsoft.com/office/drawing/2014/main" id="{F83960FF-50E4-4E7E-A6CA-F012B60C0E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21712">
                  <a:off x="2086" y="3401"/>
                  <a:ext cx="141" cy="12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1902" name="Oval 125">
                  <a:extLst>
                    <a:ext uri="{FF2B5EF4-FFF2-40B4-BE49-F238E27FC236}">
                      <a16:creationId xmlns:a16="http://schemas.microsoft.com/office/drawing/2014/main" id="{6B791F38-2D92-4030-BFAD-C8EEF3D000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21712">
                  <a:off x="1862" y="3433"/>
                  <a:ext cx="141" cy="12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grpSp>
            <p:nvGrpSpPr>
              <p:cNvPr id="21893" name="Group 126">
                <a:extLst>
                  <a:ext uri="{FF2B5EF4-FFF2-40B4-BE49-F238E27FC236}">
                    <a16:creationId xmlns:a16="http://schemas.microsoft.com/office/drawing/2014/main" id="{D7E8D46F-1EAE-43ED-BFFF-6D3D75A91E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0" y="3456"/>
                <a:ext cx="240" cy="336"/>
                <a:chOff x="3600" y="3456"/>
                <a:chExt cx="240" cy="336"/>
              </a:xfrm>
            </p:grpSpPr>
            <p:sp>
              <p:nvSpPr>
                <p:cNvPr id="21894" name="Freeform 127">
                  <a:extLst>
                    <a:ext uri="{FF2B5EF4-FFF2-40B4-BE49-F238E27FC236}">
                      <a16:creationId xmlns:a16="http://schemas.microsoft.com/office/drawing/2014/main" id="{5D06919D-1159-4A24-AA44-C0CBB6A65C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3600" y="3456"/>
                  <a:ext cx="240" cy="336"/>
                </a:xfrm>
                <a:custGeom>
                  <a:avLst/>
                  <a:gdLst>
                    <a:gd name="T0" fmla="*/ 0 w 944"/>
                    <a:gd name="T1" fmla="*/ 60 h 736"/>
                    <a:gd name="T2" fmla="*/ 3 w 944"/>
                    <a:gd name="T3" fmla="*/ 28 h 736"/>
                    <a:gd name="T4" fmla="*/ 13 w 944"/>
                    <a:gd name="T5" fmla="*/ 5 h 736"/>
                    <a:gd name="T6" fmla="*/ 15 w 944"/>
                    <a:gd name="T7" fmla="*/ 1 h 736"/>
                    <a:gd name="T8" fmla="*/ 14 w 944"/>
                    <a:gd name="T9" fmla="*/ 10 h 736"/>
                    <a:gd name="T10" fmla="*/ 13 w 944"/>
                    <a:gd name="T11" fmla="*/ 42 h 736"/>
                    <a:gd name="T12" fmla="*/ 10 w 944"/>
                    <a:gd name="T13" fmla="*/ 65 h 736"/>
                    <a:gd name="T14" fmla="*/ 4 w 944"/>
                    <a:gd name="T15" fmla="*/ 69 h 736"/>
                    <a:gd name="T16" fmla="*/ 0 w 944"/>
                    <a:gd name="T17" fmla="*/ 60 h 7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944" h="736">
                      <a:moveTo>
                        <a:pt x="16" y="632"/>
                      </a:moveTo>
                      <a:cubicBezTo>
                        <a:pt x="0" y="560"/>
                        <a:pt x="32" y="392"/>
                        <a:pt x="160" y="296"/>
                      </a:cubicBezTo>
                      <a:cubicBezTo>
                        <a:pt x="288" y="200"/>
                        <a:pt x="656" y="104"/>
                        <a:pt x="784" y="56"/>
                      </a:cubicBezTo>
                      <a:cubicBezTo>
                        <a:pt x="912" y="8"/>
                        <a:pt x="912" y="0"/>
                        <a:pt x="928" y="8"/>
                      </a:cubicBezTo>
                      <a:cubicBezTo>
                        <a:pt x="944" y="16"/>
                        <a:pt x="904" y="32"/>
                        <a:pt x="880" y="104"/>
                      </a:cubicBezTo>
                      <a:cubicBezTo>
                        <a:pt x="856" y="176"/>
                        <a:pt x="832" y="344"/>
                        <a:pt x="784" y="440"/>
                      </a:cubicBezTo>
                      <a:cubicBezTo>
                        <a:pt x="736" y="536"/>
                        <a:pt x="680" y="632"/>
                        <a:pt x="592" y="680"/>
                      </a:cubicBezTo>
                      <a:cubicBezTo>
                        <a:pt x="504" y="728"/>
                        <a:pt x="352" y="736"/>
                        <a:pt x="256" y="728"/>
                      </a:cubicBezTo>
                      <a:cubicBezTo>
                        <a:pt x="160" y="720"/>
                        <a:pt x="32" y="704"/>
                        <a:pt x="16" y="632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95" name="Freeform 128">
                  <a:extLst>
                    <a:ext uri="{FF2B5EF4-FFF2-40B4-BE49-F238E27FC236}">
                      <a16:creationId xmlns:a16="http://schemas.microsoft.com/office/drawing/2014/main" id="{EAFC6DC1-3EF3-44A1-95FD-0591D60616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8" y="3456"/>
                  <a:ext cx="144" cy="288"/>
                </a:xfrm>
                <a:custGeom>
                  <a:avLst/>
                  <a:gdLst>
                    <a:gd name="T0" fmla="*/ 144 w 144"/>
                    <a:gd name="T1" fmla="*/ 0 h 288"/>
                    <a:gd name="T2" fmla="*/ 96 w 144"/>
                    <a:gd name="T3" fmla="*/ 144 h 288"/>
                    <a:gd name="T4" fmla="*/ 0 w 144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288">
                      <a:moveTo>
                        <a:pt x="144" y="0"/>
                      </a:moveTo>
                      <a:cubicBezTo>
                        <a:pt x="132" y="48"/>
                        <a:pt x="120" y="96"/>
                        <a:pt x="96" y="144"/>
                      </a:cubicBezTo>
                      <a:cubicBezTo>
                        <a:pt x="72" y="192"/>
                        <a:pt x="36" y="240"/>
                        <a:pt x="0" y="288"/>
                      </a:cubicBezTo>
                    </a:path>
                  </a:pathLst>
                </a:custGeom>
                <a:noFill/>
                <a:ln w="63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96" name="Freeform 129">
                  <a:extLst>
                    <a:ext uri="{FF2B5EF4-FFF2-40B4-BE49-F238E27FC236}">
                      <a16:creationId xmlns:a16="http://schemas.microsoft.com/office/drawing/2014/main" id="{2DC8FE3B-BACF-4BBD-84E3-3950611D9A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5" y="3513"/>
                  <a:ext cx="102" cy="72"/>
                </a:xfrm>
                <a:custGeom>
                  <a:avLst/>
                  <a:gdLst>
                    <a:gd name="T0" fmla="*/ 102 w 102"/>
                    <a:gd name="T1" fmla="*/ 0 h 72"/>
                    <a:gd name="T2" fmla="*/ 42 w 102"/>
                    <a:gd name="T3" fmla="*/ 30 h 72"/>
                    <a:gd name="T4" fmla="*/ 0 w 102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2" h="72">
                      <a:moveTo>
                        <a:pt x="102" y="0"/>
                      </a:moveTo>
                      <a:cubicBezTo>
                        <a:pt x="92" y="5"/>
                        <a:pt x="59" y="18"/>
                        <a:pt x="42" y="30"/>
                      </a:cubicBezTo>
                      <a:cubicBezTo>
                        <a:pt x="25" y="42"/>
                        <a:pt x="9" y="63"/>
                        <a:pt x="0" y="72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97" name="Freeform 130">
                  <a:extLst>
                    <a:ext uri="{FF2B5EF4-FFF2-40B4-BE49-F238E27FC236}">
                      <a16:creationId xmlns:a16="http://schemas.microsoft.com/office/drawing/2014/main" id="{1975B4E3-B4DB-42BD-94B9-C45933C4D4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8" y="3600"/>
                  <a:ext cx="102" cy="72"/>
                </a:xfrm>
                <a:custGeom>
                  <a:avLst/>
                  <a:gdLst>
                    <a:gd name="T0" fmla="*/ 102 w 102"/>
                    <a:gd name="T1" fmla="*/ 0 h 72"/>
                    <a:gd name="T2" fmla="*/ 42 w 102"/>
                    <a:gd name="T3" fmla="*/ 30 h 72"/>
                    <a:gd name="T4" fmla="*/ 0 w 102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2" h="72">
                      <a:moveTo>
                        <a:pt x="102" y="0"/>
                      </a:moveTo>
                      <a:cubicBezTo>
                        <a:pt x="92" y="5"/>
                        <a:pt x="59" y="18"/>
                        <a:pt x="42" y="30"/>
                      </a:cubicBezTo>
                      <a:cubicBezTo>
                        <a:pt x="25" y="42"/>
                        <a:pt x="9" y="63"/>
                        <a:pt x="0" y="72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98" name="Freeform 131">
                  <a:extLst>
                    <a:ext uri="{FF2B5EF4-FFF2-40B4-BE49-F238E27FC236}">
                      <a16:creationId xmlns:a16="http://schemas.microsoft.com/office/drawing/2014/main" id="{EEDCD164-9A71-4807-8BCB-594BED7693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1" y="3543"/>
                  <a:ext cx="12" cy="120"/>
                </a:xfrm>
                <a:custGeom>
                  <a:avLst/>
                  <a:gdLst>
                    <a:gd name="T0" fmla="*/ 0 w 12"/>
                    <a:gd name="T1" fmla="*/ 120 h 120"/>
                    <a:gd name="T2" fmla="*/ 12 w 12"/>
                    <a:gd name="T3" fmla="*/ 54 h 120"/>
                    <a:gd name="T4" fmla="*/ 0 w 12"/>
                    <a:gd name="T5" fmla="*/ 0 h 12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" h="120">
                      <a:moveTo>
                        <a:pt x="0" y="120"/>
                      </a:moveTo>
                      <a:cubicBezTo>
                        <a:pt x="3" y="109"/>
                        <a:pt x="12" y="74"/>
                        <a:pt x="12" y="54"/>
                      </a:cubicBezTo>
                      <a:cubicBezTo>
                        <a:pt x="12" y="34"/>
                        <a:pt x="2" y="11"/>
                        <a:pt x="0" y="0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1684" name="Group 132">
              <a:extLst>
                <a:ext uri="{FF2B5EF4-FFF2-40B4-BE49-F238E27FC236}">
                  <a16:creationId xmlns:a16="http://schemas.microsoft.com/office/drawing/2014/main" id="{50840103-03DE-43D0-A191-5BFAC2D6DC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2736"/>
              <a:ext cx="1488" cy="1392"/>
              <a:chOff x="1344" y="2928"/>
              <a:chExt cx="1152" cy="1080"/>
            </a:xfrm>
          </p:grpSpPr>
          <p:sp>
            <p:nvSpPr>
              <p:cNvPr id="21685" name="Freeform 133" descr="Циновка">
                <a:extLst>
                  <a:ext uri="{FF2B5EF4-FFF2-40B4-BE49-F238E27FC236}">
                    <a16:creationId xmlns:a16="http://schemas.microsoft.com/office/drawing/2014/main" id="{B4372084-549E-4B80-A7FA-9CB18DECD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" y="3373"/>
                <a:ext cx="1094" cy="635"/>
              </a:xfrm>
              <a:custGeom>
                <a:avLst/>
                <a:gdLst>
                  <a:gd name="T0" fmla="*/ 0 w 2192"/>
                  <a:gd name="T1" fmla="*/ 0 h 1049"/>
                  <a:gd name="T2" fmla="*/ 15 w 2192"/>
                  <a:gd name="T3" fmla="*/ 126 h 1049"/>
                  <a:gd name="T4" fmla="*/ 47 w 2192"/>
                  <a:gd name="T5" fmla="*/ 186 h 1049"/>
                  <a:gd name="T6" fmla="*/ 93 w 2192"/>
                  <a:gd name="T7" fmla="*/ 225 h 1049"/>
                  <a:gd name="T8" fmla="*/ 147 w 2192"/>
                  <a:gd name="T9" fmla="*/ 231 h 1049"/>
                  <a:gd name="T10" fmla="*/ 198 w 2192"/>
                  <a:gd name="T11" fmla="*/ 213 h 1049"/>
                  <a:gd name="T12" fmla="*/ 239 w 2192"/>
                  <a:gd name="T13" fmla="*/ 166 h 1049"/>
                  <a:gd name="T14" fmla="*/ 268 w 2192"/>
                  <a:gd name="T15" fmla="*/ 65 h 1049"/>
                  <a:gd name="T16" fmla="*/ 269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86" name="Freeform 134" descr="Папирус">
                <a:extLst>
                  <a:ext uri="{FF2B5EF4-FFF2-40B4-BE49-F238E27FC236}">
                    <a16:creationId xmlns:a16="http://schemas.microsoft.com/office/drawing/2014/main" id="{837DC2FE-EF2F-4432-92BE-DF95090AC3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0" y="3233"/>
                <a:ext cx="1114" cy="280"/>
              </a:xfrm>
              <a:custGeom>
                <a:avLst/>
                <a:gdLst>
                  <a:gd name="T0" fmla="*/ 1 w 2232"/>
                  <a:gd name="T1" fmla="*/ 50 h 463"/>
                  <a:gd name="T2" fmla="*/ 53 w 2232"/>
                  <a:gd name="T3" fmla="*/ 94 h 463"/>
                  <a:gd name="T4" fmla="*/ 127 w 2232"/>
                  <a:gd name="T5" fmla="*/ 99 h 463"/>
                  <a:gd name="T6" fmla="*/ 210 w 2232"/>
                  <a:gd name="T7" fmla="*/ 96 h 463"/>
                  <a:gd name="T8" fmla="*/ 276 w 2232"/>
                  <a:gd name="T9" fmla="*/ 56 h 463"/>
                  <a:gd name="T10" fmla="*/ 223 w 2232"/>
                  <a:gd name="T11" fmla="*/ 9 h 463"/>
                  <a:gd name="T12" fmla="*/ 138 w 2232"/>
                  <a:gd name="T13" fmla="*/ 5 h 463"/>
                  <a:gd name="T14" fmla="*/ 42 w 2232"/>
                  <a:gd name="T15" fmla="*/ 12 h 463"/>
                  <a:gd name="T16" fmla="*/ 1 w 2232"/>
                  <a:gd name="T17" fmla="*/ 50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687" name="Group 135">
                <a:extLst>
                  <a:ext uri="{FF2B5EF4-FFF2-40B4-BE49-F238E27FC236}">
                    <a16:creationId xmlns:a16="http://schemas.microsoft.com/office/drawing/2014/main" id="{4AF7139F-22EC-4B0F-8901-90FEC2E7CF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71" y="2928"/>
                <a:ext cx="1112" cy="502"/>
                <a:chOff x="503" y="1425"/>
                <a:chExt cx="2228" cy="829"/>
              </a:xfrm>
            </p:grpSpPr>
            <p:sp>
              <p:nvSpPr>
                <p:cNvPr id="21864" name="Freeform 136">
                  <a:extLst>
                    <a:ext uri="{FF2B5EF4-FFF2-40B4-BE49-F238E27FC236}">
                      <a16:creationId xmlns:a16="http://schemas.microsoft.com/office/drawing/2014/main" id="{964884A3-E1E2-405B-A7D7-BC1DEA399B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50 h 102"/>
                    <a:gd name="T2" fmla="*/ 19 w 408"/>
                    <a:gd name="T3" fmla="*/ 14 h 102"/>
                    <a:gd name="T4" fmla="*/ 51 w 408"/>
                    <a:gd name="T5" fmla="*/ 2 h 102"/>
                    <a:gd name="T6" fmla="*/ 83 w 408"/>
                    <a:gd name="T7" fmla="*/ 8 h 102"/>
                    <a:gd name="T8" fmla="*/ 122 w 408"/>
                    <a:gd name="T9" fmla="*/ 45 h 102"/>
                    <a:gd name="T10" fmla="*/ 157 w 408"/>
                    <a:gd name="T11" fmla="*/ 40 h 102"/>
                    <a:gd name="T12" fmla="*/ 177 w 408"/>
                    <a:gd name="T13" fmla="*/ 5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865" name="Group 137">
                  <a:extLst>
                    <a:ext uri="{FF2B5EF4-FFF2-40B4-BE49-F238E27FC236}">
                      <a16:creationId xmlns:a16="http://schemas.microsoft.com/office/drawing/2014/main" id="{23816EFA-1E77-45B9-8E66-F407CFB538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348" cy="829"/>
                </a:xfrm>
              </p:grpSpPr>
              <p:sp>
                <p:nvSpPr>
                  <p:cNvPr id="21866" name="Freeform 138">
                    <a:extLst>
                      <a:ext uri="{FF2B5EF4-FFF2-40B4-BE49-F238E27FC236}">
                        <a16:creationId xmlns:a16="http://schemas.microsoft.com/office/drawing/2014/main" id="{5EA43D96-B9E6-4EB6-8624-E9F8F2AAC9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43 h 102"/>
                      <a:gd name="T2" fmla="*/ 22 w 408"/>
                      <a:gd name="T3" fmla="*/ 11 h 102"/>
                      <a:gd name="T4" fmla="*/ 59 w 408"/>
                      <a:gd name="T5" fmla="*/ 2 h 102"/>
                      <a:gd name="T6" fmla="*/ 95 w 408"/>
                      <a:gd name="T7" fmla="*/ 6 h 102"/>
                      <a:gd name="T8" fmla="*/ 139 w 408"/>
                      <a:gd name="T9" fmla="*/ 39 h 102"/>
                      <a:gd name="T10" fmla="*/ 179 w 408"/>
                      <a:gd name="T11" fmla="*/ 34 h 102"/>
                      <a:gd name="T12" fmla="*/ 203 w 408"/>
                      <a:gd name="T13" fmla="*/ 5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67" name="Freeform 139">
                    <a:extLst>
                      <a:ext uri="{FF2B5EF4-FFF2-40B4-BE49-F238E27FC236}">
                        <a16:creationId xmlns:a16="http://schemas.microsoft.com/office/drawing/2014/main" id="{CF2BC16B-5DE4-4DD9-BB87-7D8A38C2E0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68" name="Freeform 140">
                    <a:extLst>
                      <a:ext uri="{FF2B5EF4-FFF2-40B4-BE49-F238E27FC236}">
                        <a16:creationId xmlns:a16="http://schemas.microsoft.com/office/drawing/2014/main" id="{4FBC6153-EEB4-4C93-8015-1718C8AD2A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869" name="Group 141">
                    <a:extLst>
                      <a:ext uri="{FF2B5EF4-FFF2-40B4-BE49-F238E27FC236}">
                        <a16:creationId xmlns:a16="http://schemas.microsoft.com/office/drawing/2014/main" id="{CC0DD724-5844-4D3B-B820-7A381A6F8D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6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1889" name="Freeform 142">
                      <a:extLst>
                        <a:ext uri="{FF2B5EF4-FFF2-40B4-BE49-F238E27FC236}">
                          <a16:creationId xmlns:a16="http://schemas.microsoft.com/office/drawing/2014/main" id="{71D47451-553E-4D91-BC57-AF22C8FD52A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90" name="Freeform 143">
                      <a:extLst>
                        <a:ext uri="{FF2B5EF4-FFF2-40B4-BE49-F238E27FC236}">
                          <a16:creationId xmlns:a16="http://schemas.microsoft.com/office/drawing/2014/main" id="{D0406B6F-755A-4463-AEDE-166401448DE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91" name="Freeform 144">
                      <a:extLst>
                        <a:ext uri="{FF2B5EF4-FFF2-40B4-BE49-F238E27FC236}">
                          <a16:creationId xmlns:a16="http://schemas.microsoft.com/office/drawing/2014/main" id="{2149051D-F794-49B7-A165-13D26D4191D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870" name="Group 145">
                    <a:extLst>
                      <a:ext uri="{FF2B5EF4-FFF2-40B4-BE49-F238E27FC236}">
                        <a16:creationId xmlns:a16="http://schemas.microsoft.com/office/drawing/2014/main" id="{EA85A220-486A-4A3B-87EA-398D18091C5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4" y="1524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1886" name="Freeform 146">
                      <a:extLst>
                        <a:ext uri="{FF2B5EF4-FFF2-40B4-BE49-F238E27FC236}">
                          <a16:creationId xmlns:a16="http://schemas.microsoft.com/office/drawing/2014/main" id="{61545895-0EF9-4167-8E16-41E0996B115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87" name="Freeform 147">
                      <a:extLst>
                        <a:ext uri="{FF2B5EF4-FFF2-40B4-BE49-F238E27FC236}">
                          <a16:creationId xmlns:a16="http://schemas.microsoft.com/office/drawing/2014/main" id="{F4212995-7BF6-45E3-9698-A3B48994745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88" name="Freeform 148">
                      <a:extLst>
                        <a:ext uri="{FF2B5EF4-FFF2-40B4-BE49-F238E27FC236}">
                          <a16:creationId xmlns:a16="http://schemas.microsoft.com/office/drawing/2014/main" id="{238398D1-E513-42C4-B35D-5FF0127A75B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871" name="Group 149">
                    <a:extLst>
                      <a:ext uri="{FF2B5EF4-FFF2-40B4-BE49-F238E27FC236}">
                        <a16:creationId xmlns:a16="http://schemas.microsoft.com/office/drawing/2014/main" id="{ACEBAE09-FF8C-4980-8EF4-2E64FADB0D2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9" y="1489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1883" name="Freeform 150">
                      <a:extLst>
                        <a:ext uri="{FF2B5EF4-FFF2-40B4-BE49-F238E27FC236}">
                          <a16:creationId xmlns:a16="http://schemas.microsoft.com/office/drawing/2014/main" id="{220BC64A-A409-41E1-9D8F-E035D17034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84" name="Freeform 151">
                      <a:extLst>
                        <a:ext uri="{FF2B5EF4-FFF2-40B4-BE49-F238E27FC236}">
                          <a16:creationId xmlns:a16="http://schemas.microsoft.com/office/drawing/2014/main" id="{DEF6BD52-111F-4930-B964-7DF90C73E20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85" name="Freeform 152">
                      <a:extLst>
                        <a:ext uri="{FF2B5EF4-FFF2-40B4-BE49-F238E27FC236}">
                          <a16:creationId xmlns:a16="http://schemas.microsoft.com/office/drawing/2014/main" id="{33790545-485E-4EEF-9674-F9E94958E78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872" name="Group 153">
                    <a:extLst>
                      <a:ext uri="{FF2B5EF4-FFF2-40B4-BE49-F238E27FC236}">
                        <a16:creationId xmlns:a16="http://schemas.microsoft.com/office/drawing/2014/main" id="{050E0D8D-85B1-4E73-9738-5D91A915721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226440">
                    <a:off x="1882" y="1562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1880" name="Freeform 154">
                      <a:extLst>
                        <a:ext uri="{FF2B5EF4-FFF2-40B4-BE49-F238E27FC236}">
                          <a16:creationId xmlns:a16="http://schemas.microsoft.com/office/drawing/2014/main" id="{58C1C0F5-9C31-4DCF-8941-A59DD7F4FC8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81" name="Freeform 155">
                      <a:extLst>
                        <a:ext uri="{FF2B5EF4-FFF2-40B4-BE49-F238E27FC236}">
                          <a16:creationId xmlns:a16="http://schemas.microsoft.com/office/drawing/2014/main" id="{4AA42DB8-8154-427A-A56F-E78A40FD8B6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82" name="Freeform 156">
                      <a:extLst>
                        <a:ext uri="{FF2B5EF4-FFF2-40B4-BE49-F238E27FC236}">
                          <a16:creationId xmlns:a16="http://schemas.microsoft.com/office/drawing/2014/main" id="{43EA5C62-5B38-4320-BFF5-CDF6AFDBBD9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873" name="Group 157">
                    <a:extLst>
                      <a:ext uri="{FF2B5EF4-FFF2-40B4-BE49-F238E27FC236}">
                        <a16:creationId xmlns:a16="http://schemas.microsoft.com/office/drawing/2014/main" id="{CC90EDAE-400A-4B5D-A134-013319C6FB8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068615">
                    <a:off x="2210" y="1726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1877" name="Freeform 158">
                      <a:extLst>
                        <a:ext uri="{FF2B5EF4-FFF2-40B4-BE49-F238E27FC236}">
                          <a16:creationId xmlns:a16="http://schemas.microsoft.com/office/drawing/2014/main" id="{72BD4B4F-AE44-41BE-9800-AE61C0CC8C5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78" name="Freeform 159">
                      <a:extLst>
                        <a:ext uri="{FF2B5EF4-FFF2-40B4-BE49-F238E27FC236}">
                          <a16:creationId xmlns:a16="http://schemas.microsoft.com/office/drawing/2014/main" id="{4F5A8E06-9C95-4D43-A9CF-46432F88FE8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79" name="Freeform 160">
                      <a:extLst>
                        <a:ext uri="{FF2B5EF4-FFF2-40B4-BE49-F238E27FC236}">
                          <a16:creationId xmlns:a16="http://schemas.microsoft.com/office/drawing/2014/main" id="{A9704243-E4B0-4010-A880-63A65FF6BC3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874" name="Freeform 161">
                    <a:extLst>
                      <a:ext uri="{FF2B5EF4-FFF2-40B4-BE49-F238E27FC236}">
                        <a16:creationId xmlns:a16="http://schemas.microsoft.com/office/drawing/2014/main" id="{5C8D323E-89AD-492B-8211-86B8E05DC7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48 h 126"/>
                      <a:gd name="T2" fmla="*/ 20 w 400"/>
                      <a:gd name="T3" fmla="*/ 13 h 126"/>
                      <a:gd name="T4" fmla="*/ 58 w 400"/>
                      <a:gd name="T5" fmla="*/ 0 h 126"/>
                      <a:gd name="T6" fmla="*/ 89 w 400"/>
                      <a:gd name="T7" fmla="*/ 11 h 126"/>
                      <a:gd name="T8" fmla="*/ 122 w 400"/>
                      <a:gd name="T9" fmla="*/ 56 h 126"/>
                      <a:gd name="T10" fmla="*/ 158 w 400"/>
                      <a:gd name="T11" fmla="*/ 52 h 126"/>
                      <a:gd name="T12" fmla="*/ 174 w 400"/>
                      <a:gd name="T13" fmla="*/ 18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75" name="Freeform 162">
                    <a:extLst>
                      <a:ext uri="{FF2B5EF4-FFF2-40B4-BE49-F238E27FC236}">
                        <a16:creationId xmlns:a16="http://schemas.microsoft.com/office/drawing/2014/main" id="{2FE30710-CA6C-4912-A365-72461006A3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76" name="Freeform 163">
                    <a:extLst>
                      <a:ext uri="{FF2B5EF4-FFF2-40B4-BE49-F238E27FC236}">
                        <a16:creationId xmlns:a16="http://schemas.microsoft.com/office/drawing/2014/main" id="{8A1F50B9-26B9-4DA6-B3DE-75741C3126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688" name="Group 164">
                <a:extLst>
                  <a:ext uri="{FF2B5EF4-FFF2-40B4-BE49-F238E27FC236}">
                    <a16:creationId xmlns:a16="http://schemas.microsoft.com/office/drawing/2014/main" id="{13BD408D-090F-4CB6-A670-6E2708AAC07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4" y="3366"/>
                <a:ext cx="1152" cy="204"/>
                <a:chOff x="461" y="1577"/>
                <a:chExt cx="1446" cy="232"/>
              </a:xfrm>
            </p:grpSpPr>
            <p:sp>
              <p:nvSpPr>
                <p:cNvPr id="21829" name="Freeform 165">
                  <a:extLst>
                    <a:ext uri="{FF2B5EF4-FFF2-40B4-BE49-F238E27FC236}">
                      <a16:creationId xmlns:a16="http://schemas.microsoft.com/office/drawing/2014/main" id="{326E1B3D-E1FB-46A2-9446-C4E05E5A9B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63547">
                  <a:off x="1600" y="1713"/>
                  <a:ext cx="192" cy="27"/>
                </a:xfrm>
                <a:custGeom>
                  <a:avLst/>
                  <a:gdLst>
                    <a:gd name="T0" fmla="*/ 0 w 408"/>
                    <a:gd name="T1" fmla="*/ 2 h 102"/>
                    <a:gd name="T2" fmla="*/ 5 w 408"/>
                    <a:gd name="T3" fmla="*/ 1 h 102"/>
                    <a:gd name="T4" fmla="*/ 12 w 408"/>
                    <a:gd name="T5" fmla="*/ 0 h 102"/>
                    <a:gd name="T6" fmla="*/ 20 w 408"/>
                    <a:gd name="T7" fmla="*/ 0 h 102"/>
                    <a:gd name="T8" fmla="*/ 29 w 408"/>
                    <a:gd name="T9" fmla="*/ 2 h 102"/>
                    <a:gd name="T10" fmla="*/ 38 w 408"/>
                    <a:gd name="T11" fmla="*/ 2 h 102"/>
                    <a:gd name="T12" fmla="*/ 42 w 408"/>
                    <a:gd name="T13" fmla="*/ 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30" name="Freeform 166">
                  <a:extLst>
                    <a:ext uri="{FF2B5EF4-FFF2-40B4-BE49-F238E27FC236}">
                      <a16:creationId xmlns:a16="http://schemas.microsoft.com/office/drawing/2014/main" id="{D6FD8FEB-EE22-4705-BE1B-87B26E308D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846516">
                  <a:off x="1658" y="1703"/>
                  <a:ext cx="188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1 w 400"/>
                    <a:gd name="T7" fmla="*/ 1 h 126"/>
                    <a:gd name="T8" fmla="*/ 29 w 400"/>
                    <a:gd name="T9" fmla="*/ 2 h 126"/>
                    <a:gd name="T10" fmla="*/ 38 w 400"/>
                    <a:gd name="T11" fmla="*/ 2 h 126"/>
                    <a:gd name="T12" fmla="*/ 41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831" name="Freeform 167">
                  <a:extLst>
                    <a:ext uri="{FF2B5EF4-FFF2-40B4-BE49-F238E27FC236}">
                      <a16:creationId xmlns:a16="http://schemas.microsoft.com/office/drawing/2014/main" id="{C2958AF1-1C42-4FA2-988E-B8CAD2ECEE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95241">
                  <a:off x="1533" y="1721"/>
                  <a:ext cx="189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2 w 400"/>
                    <a:gd name="T7" fmla="*/ 1 h 126"/>
                    <a:gd name="T8" fmla="*/ 30 w 400"/>
                    <a:gd name="T9" fmla="*/ 2 h 126"/>
                    <a:gd name="T10" fmla="*/ 38 w 400"/>
                    <a:gd name="T11" fmla="*/ 2 h 126"/>
                    <a:gd name="T12" fmla="*/ 42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832" name="Group 168">
                  <a:extLst>
                    <a:ext uri="{FF2B5EF4-FFF2-40B4-BE49-F238E27FC236}">
                      <a16:creationId xmlns:a16="http://schemas.microsoft.com/office/drawing/2014/main" id="{279BEA48-9DB7-46E4-BF91-E02F507DE6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0121193">
                  <a:off x="1341" y="1714"/>
                  <a:ext cx="311" cy="77"/>
                  <a:chOff x="500" y="1699"/>
                  <a:chExt cx="660" cy="284"/>
                </a:xfrm>
              </p:grpSpPr>
              <p:sp>
                <p:nvSpPr>
                  <p:cNvPr id="21861" name="Freeform 169">
                    <a:extLst>
                      <a:ext uri="{FF2B5EF4-FFF2-40B4-BE49-F238E27FC236}">
                        <a16:creationId xmlns:a16="http://schemas.microsoft.com/office/drawing/2014/main" id="{7E006A5A-4FE3-4516-9F4F-FD1DC9FB79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62" name="Freeform 170">
                    <a:extLst>
                      <a:ext uri="{FF2B5EF4-FFF2-40B4-BE49-F238E27FC236}">
                        <a16:creationId xmlns:a16="http://schemas.microsoft.com/office/drawing/2014/main" id="{2B28F2C7-235E-485A-B3BA-C71F89EA3E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63" name="Freeform 171">
                    <a:extLst>
                      <a:ext uri="{FF2B5EF4-FFF2-40B4-BE49-F238E27FC236}">
                        <a16:creationId xmlns:a16="http://schemas.microsoft.com/office/drawing/2014/main" id="{8490E9F2-363B-44B2-ABE8-EE4BCF532A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833" name="Group 172">
                  <a:extLst>
                    <a:ext uri="{FF2B5EF4-FFF2-40B4-BE49-F238E27FC236}">
                      <a16:creationId xmlns:a16="http://schemas.microsoft.com/office/drawing/2014/main" id="{39135467-3DA7-4673-8CBE-4A2CA326DF2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767010">
                  <a:off x="1137" y="1727"/>
                  <a:ext cx="311" cy="77"/>
                  <a:chOff x="500" y="1699"/>
                  <a:chExt cx="660" cy="284"/>
                </a:xfrm>
              </p:grpSpPr>
              <p:sp>
                <p:nvSpPr>
                  <p:cNvPr id="21858" name="Freeform 173">
                    <a:extLst>
                      <a:ext uri="{FF2B5EF4-FFF2-40B4-BE49-F238E27FC236}">
                        <a16:creationId xmlns:a16="http://schemas.microsoft.com/office/drawing/2014/main" id="{8C2BE7E5-BF71-4045-829B-70CF50042B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59" name="Freeform 174">
                    <a:extLst>
                      <a:ext uri="{FF2B5EF4-FFF2-40B4-BE49-F238E27FC236}">
                        <a16:creationId xmlns:a16="http://schemas.microsoft.com/office/drawing/2014/main" id="{DFABA456-93DD-4517-B4CC-EAB2E2F6A4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60" name="Freeform 175">
                    <a:extLst>
                      <a:ext uri="{FF2B5EF4-FFF2-40B4-BE49-F238E27FC236}">
                        <a16:creationId xmlns:a16="http://schemas.microsoft.com/office/drawing/2014/main" id="{DE5DDFC9-84DD-4A17-8733-2781D667A6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834" name="Group 176">
                  <a:extLst>
                    <a:ext uri="{FF2B5EF4-FFF2-40B4-BE49-F238E27FC236}">
                      <a16:creationId xmlns:a16="http://schemas.microsoft.com/office/drawing/2014/main" id="{C63F7811-481C-4ADB-A52B-A51DBB0782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275821">
                  <a:off x="955" y="1728"/>
                  <a:ext cx="297" cy="81"/>
                  <a:chOff x="500" y="1699"/>
                  <a:chExt cx="660" cy="284"/>
                </a:xfrm>
              </p:grpSpPr>
              <p:sp>
                <p:nvSpPr>
                  <p:cNvPr id="21855" name="Freeform 177">
                    <a:extLst>
                      <a:ext uri="{FF2B5EF4-FFF2-40B4-BE49-F238E27FC236}">
                        <a16:creationId xmlns:a16="http://schemas.microsoft.com/office/drawing/2014/main" id="{0AB0E90B-EF7F-467C-A0E6-79E2A464ED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56" name="Freeform 178">
                    <a:extLst>
                      <a:ext uri="{FF2B5EF4-FFF2-40B4-BE49-F238E27FC236}">
                        <a16:creationId xmlns:a16="http://schemas.microsoft.com/office/drawing/2014/main" id="{3FCFF0F6-4BF7-4D87-9BC9-7E2768F948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57" name="Freeform 179">
                    <a:extLst>
                      <a:ext uri="{FF2B5EF4-FFF2-40B4-BE49-F238E27FC236}">
                        <a16:creationId xmlns:a16="http://schemas.microsoft.com/office/drawing/2014/main" id="{D601D8AB-DCFA-41BF-8CFD-49EF719C5D0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1835" name="Group 180">
                  <a:extLst>
                    <a:ext uri="{FF2B5EF4-FFF2-40B4-BE49-F238E27FC236}">
                      <a16:creationId xmlns:a16="http://schemas.microsoft.com/office/drawing/2014/main" id="{1223C6C8-0DE3-4C72-8AAD-46D154D135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53299">
                  <a:off x="461" y="1577"/>
                  <a:ext cx="418" cy="211"/>
                  <a:chOff x="1606" y="2128"/>
                  <a:chExt cx="418" cy="211"/>
                </a:xfrm>
              </p:grpSpPr>
              <p:grpSp>
                <p:nvGrpSpPr>
                  <p:cNvPr id="21842" name="Group 181">
                    <a:extLst>
                      <a:ext uri="{FF2B5EF4-FFF2-40B4-BE49-F238E27FC236}">
                        <a16:creationId xmlns:a16="http://schemas.microsoft.com/office/drawing/2014/main" id="{BB731B32-5184-4A12-A905-C60E4FB68B0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92" y="2156"/>
                    <a:ext cx="332" cy="183"/>
                    <a:chOff x="1692" y="2156"/>
                    <a:chExt cx="332" cy="183"/>
                  </a:xfrm>
                </p:grpSpPr>
                <p:sp>
                  <p:nvSpPr>
                    <p:cNvPr id="21852" name="Freeform 182">
                      <a:extLst>
                        <a:ext uri="{FF2B5EF4-FFF2-40B4-BE49-F238E27FC236}">
                          <a16:creationId xmlns:a16="http://schemas.microsoft.com/office/drawing/2014/main" id="{1A8ADE03-90BA-4FC3-944F-F124C4B305A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62" y="2186"/>
                      <a:ext cx="111" cy="51"/>
                    </a:xfrm>
                    <a:custGeom>
                      <a:avLst/>
                      <a:gdLst>
                        <a:gd name="T0" fmla="*/ 0 w 408"/>
                        <a:gd name="T1" fmla="*/ 13 h 102"/>
                        <a:gd name="T2" fmla="*/ 1 w 408"/>
                        <a:gd name="T3" fmla="*/ 4 h 102"/>
                        <a:gd name="T4" fmla="*/ 2 w 408"/>
                        <a:gd name="T5" fmla="*/ 1 h 102"/>
                        <a:gd name="T6" fmla="*/ 4 w 408"/>
                        <a:gd name="T7" fmla="*/ 2 h 102"/>
                        <a:gd name="T8" fmla="*/ 6 w 408"/>
                        <a:gd name="T9" fmla="*/ 12 h 102"/>
                        <a:gd name="T10" fmla="*/ 7 w 408"/>
                        <a:gd name="T11" fmla="*/ 10 h 102"/>
                        <a:gd name="T12" fmla="*/ 8 w 408"/>
                        <a:gd name="T13" fmla="*/ 2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solidFill>
                      <a:srgbClr val="CC9900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53" name="Freeform 183">
                      <a:extLst>
                        <a:ext uri="{FF2B5EF4-FFF2-40B4-BE49-F238E27FC236}">
                          <a16:creationId xmlns:a16="http://schemas.microsoft.com/office/drawing/2014/main" id="{982A29BE-B986-4A0C-B5E1-795916EC5ED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52" y="2268"/>
                      <a:ext cx="95" cy="48"/>
                    </a:xfrm>
                    <a:custGeom>
                      <a:avLst/>
                      <a:gdLst>
                        <a:gd name="T0" fmla="*/ 0 w 408"/>
                        <a:gd name="T1" fmla="*/ 10 h 102"/>
                        <a:gd name="T2" fmla="*/ 0 w 408"/>
                        <a:gd name="T3" fmla="*/ 3 h 102"/>
                        <a:gd name="T4" fmla="*/ 1 w 408"/>
                        <a:gd name="T5" fmla="*/ 0 h 102"/>
                        <a:gd name="T6" fmla="*/ 2 w 408"/>
                        <a:gd name="T7" fmla="*/ 1 h 102"/>
                        <a:gd name="T8" fmla="*/ 3 w 408"/>
                        <a:gd name="T9" fmla="*/ 9 h 102"/>
                        <a:gd name="T10" fmla="*/ 5 w 408"/>
                        <a:gd name="T11" fmla="*/ 8 h 102"/>
                        <a:gd name="T12" fmla="*/ 5 w 408"/>
                        <a:gd name="T13" fmla="*/ 1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854" name="Freeform 184">
                      <a:extLst>
                        <a:ext uri="{FF2B5EF4-FFF2-40B4-BE49-F238E27FC236}">
                          <a16:creationId xmlns:a16="http://schemas.microsoft.com/office/drawing/2014/main" id="{0C20E978-B1A7-4C12-9128-3E8D86DB2A8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6967771">
                      <a:off x="1854" y="2257"/>
                      <a:ext cx="93" cy="59"/>
                    </a:xfrm>
                    <a:custGeom>
                      <a:avLst/>
                      <a:gdLst>
                        <a:gd name="T0" fmla="*/ 0 w 400"/>
                        <a:gd name="T1" fmla="*/ 10 h 126"/>
                        <a:gd name="T2" fmla="*/ 1 w 400"/>
                        <a:gd name="T3" fmla="*/ 3 h 126"/>
                        <a:gd name="T4" fmla="*/ 2 w 400"/>
                        <a:gd name="T5" fmla="*/ 0 h 126"/>
                        <a:gd name="T6" fmla="*/ 3 w 400"/>
                        <a:gd name="T7" fmla="*/ 2 h 126"/>
                        <a:gd name="T8" fmla="*/ 3 w 400"/>
                        <a:gd name="T9" fmla="*/ 11 h 126"/>
                        <a:gd name="T10" fmla="*/ 5 w 400"/>
                        <a:gd name="T11" fmla="*/ 11 h 126"/>
                        <a:gd name="T12" fmla="*/ 5 w 400"/>
                        <a:gd name="T13" fmla="*/ 4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843" name="Group 185">
                    <a:extLst>
                      <a:ext uri="{FF2B5EF4-FFF2-40B4-BE49-F238E27FC236}">
                        <a16:creationId xmlns:a16="http://schemas.microsoft.com/office/drawing/2014/main" id="{F66CE502-5C55-4E3B-BDE1-1AFC41EB556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06" y="2128"/>
                    <a:ext cx="372" cy="208"/>
                    <a:chOff x="1606" y="2128"/>
                    <a:chExt cx="372" cy="208"/>
                  </a:xfrm>
                </p:grpSpPr>
                <p:grpSp>
                  <p:nvGrpSpPr>
                    <p:cNvPr id="21844" name="Group 186">
                      <a:extLst>
                        <a:ext uri="{FF2B5EF4-FFF2-40B4-BE49-F238E27FC236}">
                          <a16:creationId xmlns:a16="http://schemas.microsoft.com/office/drawing/2014/main" id="{4014AD88-EBF9-4DBB-9D24-FBC22A68B4C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49" y="2131"/>
                      <a:ext cx="329" cy="205"/>
                      <a:chOff x="1649" y="2131"/>
                      <a:chExt cx="329" cy="205"/>
                    </a:xfrm>
                  </p:grpSpPr>
                  <p:sp>
                    <p:nvSpPr>
                      <p:cNvPr id="21846" name="Freeform 187">
                        <a:extLst>
                          <a:ext uri="{FF2B5EF4-FFF2-40B4-BE49-F238E27FC236}">
                            <a16:creationId xmlns:a16="http://schemas.microsoft.com/office/drawing/2014/main" id="{7EDF7E2D-F5EB-4D50-9FD7-EC20D270E02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7401987">
                        <a:off x="1903" y="2260"/>
                        <a:ext cx="92" cy="59"/>
                      </a:xfrm>
                      <a:custGeom>
                        <a:avLst/>
                        <a:gdLst>
                          <a:gd name="T0" fmla="*/ 0 w 400"/>
                          <a:gd name="T1" fmla="*/ 10 h 126"/>
                          <a:gd name="T2" fmla="*/ 1 w 400"/>
                          <a:gd name="T3" fmla="*/ 3 h 126"/>
                          <a:gd name="T4" fmla="*/ 2 w 400"/>
                          <a:gd name="T5" fmla="*/ 0 h 126"/>
                          <a:gd name="T6" fmla="*/ 3 w 400"/>
                          <a:gd name="T7" fmla="*/ 2 h 126"/>
                          <a:gd name="T8" fmla="*/ 3 w 400"/>
                          <a:gd name="T9" fmla="*/ 11 h 126"/>
                          <a:gd name="T10" fmla="*/ 4 w 400"/>
                          <a:gd name="T11" fmla="*/ 11 h 126"/>
                          <a:gd name="T12" fmla="*/ 5 w 400"/>
                          <a:gd name="T13" fmla="*/ 4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21847" name="Group 188">
                        <a:extLst>
                          <a:ext uri="{FF2B5EF4-FFF2-40B4-BE49-F238E27FC236}">
                            <a16:creationId xmlns:a16="http://schemas.microsoft.com/office/drawing/2014/main" id="{81B70E9F-AD0E-405C-989D-6E24436DB3F3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5" y="2188"/>
                        <a:ext cx="154" cy="143"/>
                        <a:chOff x="1728" y="2185"/>
                        <a:chExt cx="154" cy="143"/>
                      </a:xfrm>
                    </p:grpSpPr>
                    <p:sp>
                      <p:nvSpPr>
                        <p:cNvPr id="21849" name="Freeform 189">
                          <a:extLst>
                            <a:ext uri="{FF2B5EF4-FFF2-40B4-BE49-F238E27FC236}">
                              <a16:creationId xmlns:a16="http://schemas.microsoft.com/office/drawing/2014/main" id="{BD88AB82-F4A3-47E4-94F9-C7490863897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802" y="2249"/>
                          <a:ext cx="111" cy="48"/>
                        </a:xfrm>
                        <a:custGeom>
                          <a:avLst/>
                          <a:gdLst>
                            <a:gd name="T0" fmla="*/ 0 w 408"/>
                            <a:gd name="T1" fmla="*/ 10 h 102"/>
                            <a:gd name="T2" fmla="*/ 1 w 408"/>
                            <a:gd name="T3" fmla="*/ 3 h 102"/>
                            <a:gd name="T4" fmla="*/ 2 w 408"/>
                            <a:gd name="T5" fmla="*/ 0 h 102"/>
                            <a:gd name="T6" fmla="*/ 4 w 408"/>
                            <a:gd name="T7" fmla="*/ 1 h 102"/>
                            <a:gd name="T8" fmla="*/ 6 w 408"/>
                            <a:gd name="T9" fmla="*/ 9 h 102"/>
                            <a:gd name="T10" fmla="*/ 7 w 408"/>
                            <a:gd name="T11" fmla="*/ 8 h 102"/>
                            <a:gd name="T12" fmla="*/ 8 w 408"/>
                            <a:gd name="T13" fmla="*/ 1 h 102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8" h="102">
                              <a:moveTo>
                                <a:pt x="0" y="99"/>
                              </a:moveTo>
                              <a:cubicBezTo>
                                <a:pt x="7" y="87"/>
                                <a:pt x="24" y="43"/>
                                <a:pt x="44" y="27"/>
                              </a:cubicBezTo>
                              <a:cubicBezTo>
                                <a:pt x="64" y="11"/>
                                <a:pt x="93" y="5"/>
                                <a:pt x="118" y="3"/>
                              </a:cubicBezTo>
                              <a:cubicBezTo>
                                <a:pt x="143" y="1"/>
                                <a:pt x="165" y="0"/>
                                <a:pt x="192" y="15"/>
                              </a:cubicBezTo>
                              <a:cubicBezTo>
                                <a:pt x="219" y="30"/>
                                <a:pt x="252" y="80"/>
                                <a:pt x="280" y="91"/>
                              </a:cubicBezTo>
                              <a:cubicBezTo>
                                <a:pt x="308" y="102"/>
                                <a:pt x="339" y="92"/>
                                <a:pt x="360" y="79"/>
                              </a:cubicBezTo>
                              <a:cubicBezTo>
                                <a:pt x="381" y="66"/>
                                <a:pt x="398" y="25"/>
                                <a:pt x="408" y="10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1850" name="Freeform 190">
                          <a:extLst>
                            <a:ext uri="{FF2B5EF4-FFF2-40B4-BE49-F238E27FC236}">
                              <a16:creationId xmlns:a16="http://schemas.microsoft.com/office/drawing/2014/main" id="{3B6718F1-4DFD-441A-AAF6-E912C839BBE8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752" y="2226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10 h 126"/>
                            <a:gd name="T2" fmla="*/ 1 w 400"/>
                            <a:gd name="T3" fmla="*/ 3 h 126"/>
                            <a:gd name="T4" fmla="*/ 3 w 400"/>
                            <a:gd name="T5" fmla="*/ 0 h 126"/>
                            <a:gd name="T6" fmla="*/ 4 w 400"/>
                            <a:gd name="T7" fmla="*/ 2 h 126"/>
                            <a:gd name="T8" fmla="*/ 6 w 400"/>
                            <a:gd name="T9" fmla="*/ 11 h 126"/>
                            <a:gd name="T10" fmla="*/ 7 w 400"/>
                            <a:gd name="T11" fmla="*/ 11 h 126"/>
                            <a:gd name="T12" fmla="*/ 8 w 400"/>
                            <a:gd name="T13" fmla="*/ 4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1851" name="Freeform 191">
                          <a:extLst>
                            <a:ext uri="{FF2B5EF4-FFF2-40B4-BE49-F238E27FC236}">
                              <a16:creationId xmlns:a16="http://schemas.microsoft.com/office/drawing/2014/main" id="{87D6370A-B7D5-457B-98CC-2455819690C5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297170">
                          <a:off x="1704" y="2209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10 h 126"/>
                            <a:gd name="T2" fmla="*/ 1 w 400"/>
                            <a:gd name="T3" fmla="*/ 3 h 126"/>
                            <a:gd name="T4" fmla="*/ 3 w 400"/>
                            <a:gd name="T5" fmla="*/ 0 h 126"/>
                            <a:gd name="T6" fmla="*/ 4 w 400"/>
                            <a:gd name="T7" fmla="*/ 2 h 126"/>
                            <a:gd name="T8" fmla="*/ 6 w 400"/>
                            <a:gd name="T9" fmla="*/ 11 h 126"/>
                            <a:gd name="T10" fmla="*/ 7 w 400"/>
                            <a:gd name="T11" fmla="*/ 11 h 126"/>
                            <a:gd name="T12" fmla="*/ 8 w 400"/>
                            <a:gd name="T13" fmla="*/ 4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sp>
                    <p:nvSpPr>
                      <p:cNvPr id="21848" name="Freeform 192">
                        <a:extLst>
                          <a:ext uri="{FF2B5EF4-FFF2-40B4-BE49-F238E27FC236}">
                            <a16:creationId xmlns:a16="http://schemas.microsoft.com/office/drawing/2014/main" id="{EE98B067-D83A-43A4-BE2F-47A5AC44CB3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5664353">
                        <a:off x="1625" y="2155"/>
                        <a:ext cx="108" cy="60"/>
                      </a:xfrm>
                      <a:custGeom>
                        <a:avLst/>
                        <a:gdLst>
                          <a:gd name="T0" fmla="*/ 0 w 400"/>
                          <a:gd name="T1" fmla="*/ 10 h 126"/>
                          <a:gd name="T2" fmla="*/ 1 w 400"/>
                          <a:gd name="T3" fmla="*/ 3 h 126"/>
                          <a:gd name="T4" fmla="*/ 3 w 400"/>
                          <a:gd name="T5" fmla="*/ 0 h 126"/>
                          <a:gd name="T6" fmla="*/ 4 w 400"/>
                          <a:gd name="T7" fmla="*/ 2 h 126"/>
                          <a:gd name="T8" fmla="*/ 6 w 400"/>
                          <a:gd name="T9" fmla="*/ 12 h 126"/>
                          <a:gd name="T10" fmla="*/ 7 w 400"/>
                          <a:gd name="T11" fmla="*/ 11 h 126"/>
                          <a:gd name="T12" fmla="*/ 8 w 400"/>
                          <a:gd name="T13" fmla="*/ 4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1845" name="Freeform 193">
                      <a:extLst>
                        <a:ext uri="{FF2B5EF4-FFF2-40B4-BE49-F238E27FC236}">
                          <a16:creationId xmlns:a16="http://schemas.microsoft.com/office/drawing/2014/main" id="{C7EBCC3E-359A-44B3-80EA-A0035E26259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10800000">
                      <a:off x="1606" y="2128"/>
                      <a:ext cx="86" cy="79"/>
                    </a:xfrm>
                    <a:custGeom>
                      <a:avLst/>
                      <a:gdLst>
                        <a:gd name="T0" fmla="*/ 15 w 145"/>
                        <a:gd name="T1" fmla="*/ 0 h 221"/>
                        <a:gd name="T2" fmla="*/ 26 w 145"/>
                        <a:gd name="T3" fmla="*/ 2 h 221"/>
                        <a:gd name="T4" fmla="*/ 30 w 145"/>
                        <a:gd name="T5" fmla="*/ 5 h 221"/>
                        <a:gd name="T6" fmla="*/ 26 w 145"/>
                        <a:gd name="T7" fmla="*/ 7 h 221"/>
                        <a:gd name="T8" fmla="*/ 11 w 145"/>
                        <a:gd name="T9" fmla="*/ 10 h 221"/>
                        <a:gd name="T10" fmla="*/ 1 w 145"/>
                        <a:gd name="T11" fmla="*/ 10 h 221"/>
                        <a:gd name="T12" fmla="*/ 3 w 145"/>
                        <a:gd name="T13" fmla="*/ 10 h 22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45" h="221">
                          <a:moveTo>
                            <a:pt x="72" y="0"/>
                          </a:moveTo>
                          <a:cubicBezTo>
                            <a:pt x="82" y="7"/>
                            <a:pt x="115" y="23"/>
                            <a:pt x="127" y="39"/>
                          </a:cubicBezTo>
                          <a:cubicBezTo>
                            <a:pt x="139" y="57"/>
                            <a:pt x="145" y="86"/>
                            <a:pt x="144" y="106"/>
                          </a:cubicBezTo>
                          <a:cubicBezTo>
                            <a:pt x="143" y="125"/>
                            <a:pt x="139" y="141"/>
                            <a:pt x="123" y="158"/>
                          </a:cubicBezTo>
                          <a:cubicBezTo>
                            <a:pt x="107" y="176"/>
                            <a:pt x="69" y="203"/>
                            <a:pt x="50" y="212"/>
                          </a:cubicBezTo>
                          <a:cubicBezTo>
                            <a:pt x="31" y="221"/>
                            <a:pt x="12" y="213"/>
                            <a:pt x="6" y="214"/>
                          </a:cubicBezTo>
                          <a:cubicBezTo>
                            <a:pt x="0" y="215"/>
                            <a:pt x="12" y="217"/>
                            <a:pt x="14" y="21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21836" name="Freeform 194">
                  <a:extLst>
                    <a:ext uri="{FF2B5EF4-FFF2-40B4-BE49-F238E27FC236}">
                      <a16:creationId xmlns:a16="http://schemas.microsoft.com/office/drawing/2014/main" id="{BE5AD341-B10F-448C-90C9-CDCE071B5E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8887738">
                  <a:off x="1771" y="1656"/>
                  <a:ext cx="136" cy="51"/>
                </a:xfrm>
                <a:custGeom>
                  <a:avLst/>
                  <a:gdLst>
                    <a:gd name="T0" fmla="*/ 30 w 228"/>
                    <a:gd name="T1" fmla="*/ 4 h 142"/>
                    <a:gd name="T2" fmla="*/ 5 w 228"/>
                    <a:gd name="T3" fmla="*/ 6 h 142"/>
                    <a:gd name="T4" fmla="*/ 1 w 228"/>
                    <a:gd name="T5" fmla="*/ 3 h 142"/>
                    <a:gd name="T6" fmla="*/ 14 w 228"/>
                    <a:gd name="T7" fmla="*/ 3 h 142"/>
                    <a:gd name="T8" fmla="*/ 32 w 228"/>
                    <a:gd name="T9" fmla="*/ 4 h 142"/>
                    <a:gd name="T10" fmla="*/ 44 w 228"/>
                    <a:gd name="T11" fmla="*/ 3 h 142"/>
                    <a:gd name="T12" fmla="*/ 48 w 228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28" h="142">
                      <a:moveTo>
                        <a:pt x="145" y="96"/>
                      </a:moveTo>
                      <a:cubicBezTo>
                        <a:pt x="126" y="103"/>
                        <a:pt x="48" y="142"/>
                        <a:pt x="25" y="136"/>
                      </a:cubicBezTo>
                      <a:cubicBezTo>
                        <a:pt x="2" y="130"/>
                        <a:pt x="0" y="75"/>
                        <a:pt x="7" y="61"/>
                      </a:cubicBezTo>
                      <a:cubicBezTo>
                        <a:pt x="14" y="47"/>
                        <a:pt x="42" y="48"/>
                        <a:pt x="66" y="53"/>
                      </a:cubicBezTo>
                      <a:cubicBezTo>
                        <a:pt x="89" y="58"/>
                        <a:pt x="126" y="85"/>
                        <a:pt x="150" y="88"/>
                      </a:cubicBezTo>
                      <a:cubicBezTo>
                        <a:pt x="173" y="89"/>
                        <a:pt x="194" y="74"/>
                        <a:pt x="207" y="60"/>
                      </a:cubicBezTo>
                      <a:cubicBezTo>
                        <a:pt x="221" y="46"/>
                        <a:pt x="224" y="12"/>
                        <a:pt x="228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837" name="Group 195">
                  <a:extLst>
                    <a:ext uri="{FF2B5EF4-FFF2-40B4-BE49-F238E27FC236}">
                      <a16:creationId xmlns:a16="http://schemas.microsoft.com/office/drawing/2014/main" id="{9B4CA501-F02A-4407-BA55-9FF6FCAE9D1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101855">
                  <a:off x="774" y="1720"/>
                  <a:ext cx="297" cy="81"/>
                  <a:chOff x="500" y="1699"/>
                  <a:chExt cx="660" cy="284"/>
                </a:xfrm>
              </p:grpSpPr>
              <p:sp>
                <p:nvSpPr>
                  <p:cNvPr id="21839" name="Freeform 196">
                    <a:extLst>
                      <a:ext uri="{FF2B5EF4-FFF2-40B4-BE49-F238E27FC236}">
                        <a16:creationId xmlns:a16="http://schemas.microsoft.com/office/drawing/2014/main" id="{FC4CB452-5823-4B89-AA39-C12E7744FB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40" name="Freeform 197">
                    <a:extLst>
                      <a:ext uri="{FF2B5EF4-FFF2-40B4-BE49-F238E27FC236}">
                        <a16:creationId xmlns:a16="http://schemas.microsoft.com/office/drawing/2014/main" id="{1C758B9D-336E-4D7A-B938-778C35A368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41" name="Freeform 198">
                    <a:extLst>
                      <a:ext uri="{FF2B5EF4-FFF2-40B4-BE49-F238E27FC236}">
                        <a16:creationId xmlns:a16="http://schemas.microsoft.com/office/drawing/2014/main" id="{620DFEA9-894A-4B56-8FB3-E82B7C44375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1838" name="Freeform 199">
                  <a:extLst>
                    <a:ext uri="{FF2B5EF4-FFF2-40B4-BE49-F238E27FC236}">
                      <a16:creationId xmlns:a16="http://schemas.microsoft.com/office/drawing/2014/main" id="{D4F1F2F2-327F-4C2F-B187-CE85CE3394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846516">
                  <a:off x="1709" y="1685"/>
                  <a:ext cx="188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1 w 400"/>
                    <a:gd name="T7" fmla="*/ 1 h 126"/>
                    <a:gd name="T8" fmla="*/ 29 w 400"/>
                    <a:gd name="T9" fmla="*/ 2 h 126"/>
                    <a:gd name="T10" fmla="*/ 38 w 400"/>
                    <a:gd name="T11" fmla="*/ 2 h 126"/>
                    <a:gd name="T12" fmla="*/ 41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1689" name="Oval 200">
                <a:extLst>
                  <a:ext uri="{FF2B5EF4-FFF2-40B4-BE49-F238E27FC236}">
                    <a16:creationId xmlns:a16="http://schemas.microsoft.com/office/drawing/2014/main" id="{6FA25C7E-4BA7-49A7-A8D6-032DDCE4B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66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0" name="Oval 201">
                <a:extLst>
                  <a:ext uri="{FF2B5EF4-FFF2-40B4-BE49-F238E27FC236}">
                    <a16:creationId xmlns:a16="http://schemas.microsoft.com/office/drawing/2014/main" id="{8621A313-4B4A-4B37-A70B-49F6A16A9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62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1" name="Oval 202">
                <a:extLst>
                  <a:ext uri="{FF2B5EF4-FFF2-40B4-BE49-F238E27FC236}">
                    <a16:creationId xmlns:a16="http://schemas.microsoft.com/office/drawing/2014/main" id="{92E2AA1F-7BC3-4A81-B104-954C8C650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66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2" name="Oval 203">
                <a:extLst>
                  <a:ext uri="{FF2B5EF4-FFF2-40B4-BE49-F238E27FC236}">
                    <a16:creationId xmlns:a16="http://schemas.microsoft.com/office/drawing/2014/main" id="{AEE30E09-1AE7-49FC-AEFB-0F16A4C9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3" name="Oval 204">
                <a:extLst>
                  <a:ext uri="{FF2B5EF4-FFF2-40B4-BE49-F238E27FC236}">
                    <a16:creationId xmlns:a16="http://schemas.microsoft.com/office/drawing/2014/main" id="{4EB044EA-7BAA-49A8-B9A5-AECA4A4F40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42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4" name="Oval 205">
                <a:extLst>
                  <a:ext uri="{FF2B5EF4-FFF2-40B4-BE49-F238E27FC236}">
                    <a16:creationId xmlns:a16="http://schemas.microsoft.com/office/drawing/2014/main" id="{EDEC72B8-8EBB-4D51-96B7-311E53BD5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362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5" name="Oval 206">
                <a:extLst>
                  <a:ext uri="{FF2B5EF4-FFF2-40B4-BE49-F238E27FC236}">
                    <a16:creationId xmlns:a16="http://schemas.microsoft.com/office/drawing/2014/main" id="{E289A802-1B79-4F38-912D-75539B808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90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6" name="Oval 207">
                <a:extLst>
                  <a:ext uri="{FF2B5EF4-FFF2-40B4-BE49-F238E27FC236}">
                    <a16:creationId xmlns:a16="http://schemas.microsoft.com/office/drawing/2014/main" id="{5932FC62-C5F5-4AF0-AFC5-99818F714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86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7" name="Oval 208">
                <a:extLst>
                  <a:ext uri="{FF2B5EF4-FFF2-40B4-BE49-F238E27FC236}">
                    <a16:creationId xmlns:a16="http://schemas.microsoft.com/office/drawing/2014/main" id="{C009503A-3C0F-4C41-B1A0-C142EC042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82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8" name="Oval 209">
                <a:extLst>
                  <a:ext uri="{FF2B5EF4-FFF2-40B4-BE49-F238E27FC236}">
                    <a16:creationId xmlns:a16="http://schemas.microsoft.com/office/drawing/2014/main" id="{B46869A8-D680-491D-945A-829BBFCF4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78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699" name="Oval 210">
                <a:extLst>
                  <a:ext uri="{FF2B5EF4-FFF2-40B4-BE49-F238E27FC236}">
                    <a16:creationId xmlns:a16="http://schemas.microsoft.com/office/drawing/2014/main" id="{5BF1D324-18A9-4FD3-9E94-FC594CEC7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38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0" name="Oval 211">
                <a:extLst>
                  <a:ext uri="{FF2B5EF4-FFF2-40B4-BE49-F238E27FC236}">
                    <a16:creationId xmlns:a16="http://schemas.microsoft.com/office/drawing/2014/main" id="{B7D355D3-94EC-4321-8AB2-04E79794C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9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1" name="Oval 212">
                <a:extLst>
                  <a:ext uri="{FF2B5EF4-FFF2-40B4-BE49-F238E27FC236}">
                    <a16:creationId xmlns:a16="http://schemas.microsoft.com/office/drawing/2014/main" id="{51663389-111A-42F2-B1B3-226378CA0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38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2" name="Oval 213">
                <a:extLst>
                  <a:ext uri="{FF2B5EF4-FFF2-40B4-BE49-F238E27FC236}">
                    <a16:creationId xmlns:a16="http://schemas.microsoft.com/office/drawing/2014/main" id="{21B1A468-D964-40A0-A8C1-12652972E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86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3" name="Oval 214">
                <a:extLst>
                  <a:ext uri="{FF2B5EF4-FFF2-40B4-BE49-F238E27FC236}">
                    <a16:creationId xmlns:a16="http://schemas.microsoft.com/office/drawing/2014/main" id="{E3284E72-98B3-4E8C-8A91-96588E4E0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34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4" name="Oval 215">
                <a:extLst>
                  <a:ext uri="{FF2B5EF4-FFF2-40B4-BE49-F238E27FC236}">
                    <a16:creationId xmlns:a16="http://schemas.microsoft.com/office/drawing/2014/main" id="{22428DB6-3254-459D-9818-29B23C2A0F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82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5" name="Oval 216">
                <a:extLst>
                  <a:ext uri="{FF2B5EF4-FFF2-40B4-BE49-F238E27FC236}">
                    <a16:creationId xmlns:a16="http://schemas.microsoft.com/office/drawing/2014/main" id="{AD9086F1-F27B-47AE-90CB-037212CAED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78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6" name="Oval 217">
                <a:extLst>
                  <a:ext uri="{FF2B5EF4-FFF2-40B4-BE49-F238E27FC236}">
                    <a16:creationId xmlns:a16="http://schemas.microsoft.com/office/drawing/2014/main" id="{26B31A5D-0316-487F-81A1-F85C3526AF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74" y="3262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7" name="Oval 218">
                <a:extLst>
                  <a:ext uri="{FF2B5EF4-FFF2-40B4-BE49-F238E27FC236}">
                    <a16:creationId xmlns:a16="http://schemas.microsoft.com/office/drawing/2014/main" id="{C4F22DFB-3AB4-42AE-A0C2-E6C557323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7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8" name="Oval 219">
                <a:extLst>
                  <a:ext uri="{FF2B5EF4-FFF2-40B4-BE49-F238E27FC236}">
                    <a16:creationId xmlns:a16="http://schemas.microsoft.com/office/drawing/2014/main" id="{99B28D26-DE5B-4D4F-8556-93DD1937B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18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09" name="Oval 220">
                <a:extLst>
                  <a:ext uri="{FF2B5EF4-FFF2-40B4-BE49-F238E27FC236}">
                    <a16:creationId xmlns:a16="http://schemas.microsoft.com/office/drawing/2014/main" id="{8FEBCF02-9074-40F5-ABF6-25B64909F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14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0" name="Oval 221">
                <a:extLst>
                  <a:ext uri="{FF2B5EF4-FFF2-40B4-BE49-F238E27FC236}">
                    <a16:creationId xmlns:a16="http://schemas.microsoft.com/office/drawing/2014/main" id="{A711896F-5288-49FA-8BBD-12C1AF4583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1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1" name="Oval 222">
                <a:extLst>
                  <a:ext uri="{FF2B5EF4-FFF2-40B4-BE49-F238E27FC236}">
                    <a16:creationId xmlns:a16="http://schemas.microsoft.com/office/drawing/2014/main" id="{D2D8AC39-6688-49E7-8066-66B8C99B5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62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2" name="Oval 223">
                <a:extLst>
                  <a:ext uri="{FF2B5EF4-FFF2-40B4-BE49-F238E27FC236}">
                    <a16:creationId xmlns:a16="http://schemas.microsoft.com/office/drawing/2014/main" id="{960750A7-DFAB-4274-8FE7-43CD668FA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306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3" name="Oval 224">
                <a:extLst>
                  <a:ext uri="{FF2B5EF4-FFF2-40B4-BE49-F238E27FC236}">
                    <a16:creationId xmlns:a16="http://schemas.microsoft.com/office/drawing/2014/main" id="{87AB010E-C623-4B07-9B52-E54874DC2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70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4" name="Oval 225">
                <a:extLst>
                  <a:ext uri="{FF2B5EF4-FFF2-40B4-BE49-F238E27FC236}">
                    <a16:creationId xmlns:a16="http://schemas.microsoft.com/office/drawing/2014/main" id="{C675DBAB-D536-4569-8719-22BB917A2E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30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5" name="Oval 226">
                <a:extLst>
                  <a:ext uri="{FF2B5EF4-FFF2-40B4-BE49-F238E27FC236}">
                    <a16:creationId xmlns:a16="http://schemas.microsoft.com/office/drawing/2014/main" id="{CFC7966D-D614-4C51-8824-783B5A73CD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26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6" name="Oval 227">
                <a:extLst>
                  <a:ext uri="{FF2B5EF4-FFF2-40B4-BE49-F238E27FC236}">
                    <a16:creationId xmlns:a16="http://schemas.microsoft.com/office/drawing/2014/main" id="{909B79D9-9983-4179-8772-0412A445A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16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7" name="Oval 228">
                <a:extLst>
                  <a:ext uri="{FF2B5EF4-FFF2-40B4-BE49-F238E27FC236}">
                    <a16:creationId xmlns:a16="http://schemas.microsoft.com/office/drawing/2014/main" id="{2A80E3F2-1F31-4D0A-86CE-EA78D2FEA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58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8" name="Oval 229">
                <a:extLst>
                  <a:ext uri="{FF2B5EF4-FFF2-40B4-BE49-F238E27FC236}">
                    <a16:creationId xmlns:a16="http://schemas.microsoft.com/office/drawing/2014/main" id="{8D29A4B9-63F9-4276-87BE-423C28CA9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66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1719" name="Oval 230">
                <a:extLst>
                  <a:ext uri="{FF2B5EF4-FFF2-40B4-BE49-F238E27FC236}">
                    <a16:creationId xmlns:a16="http://schemas.microsoft.com/office/drawing/2014/main" id="{A4E736EA-3139-494C-A91C-DACFE8B83E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74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grpSp>
            <p:nvGrpSpPr>
              <p:cNvPr id="21720" name="Group 231">
                <a:extLst>
                  <a:ext uri="{FF2B5EF4-FFF2-40B4-BE49-F238E27FC236}">
                    <a16:creationId xmlns:a16="http://schemas.microsoft.com/office/drawing/2014/main" id="{AD6D60D4-FF8A-4577-A14B-973DDE0CCB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04455">
                <a:off x="1968" y="3216"/>
                <a:ext cx="268" cy="254"/>
                <a:chOff x="3552" y="3456"/>
                <a:chExt cx="672" cy="672"/>
              </a:xfrm>
            </p:grpSpPr>
            <p:grpSp>
              <p:nvGrpSpPr>
                <p:cNvPr id="21818" name="Group 232">
                  <a:extLst>
                    <a:ext uri="{FF2B5EF4-FFF2-40B4-BE49-F238E27FC236}">
                      <a16:creationId xmlns:a16="http://schemas.microsoft.com/office/drawing/2014/main" id="{7DEBA133-E5BA-4101-92C6-3FE3D2E9E0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1825" name="Freeform 233">
                    <a:extLst>
                      <a:ext uri="{FF2B5EF4-FFF2-40B4-BE49-F238E27FC236}">
                        <a16:creationId xmlns:a16="http://schemas.microsoft.com/office/drawing/2014/main" id="{3C292B0F-DF11-4695-96E8-B3C50C0FD5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26" name="Freeform 234">
                    <a:extLst>
                      <a:ext uri="{FF2B5EF4-FFF2-40B4-BE49-F238E27FC236}">
                        <a16:creationId xmlns:a16="http://schemas.microsoft.com/office/drawing/2014/main" id="{D6FFAD0B-E94D-453B-A6EB-9E46DC9145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27" name="Oval 235">
                    <a:extLst>
                      <a:ext uri="{FF2B5EF4-FFF2-40B4-BE49-F238E27FC236}">
                        <a16:creationId xmlns:a16="http://schemas.microsoft.com/office/drawing/2014/main" id="{102104EC-7282-4C1F-8A39-56BBC01977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1828" name="Oval 236">
                    <a:extLst>
                      <a:ext uri="{FF2B5EF4-FFF2-40B4-BE49-F238E27FC236}">
                        <a16:creationId xmlns:a16="http://schemas.microsoft.com/office/drawing/2014/main" id="{B078129F-F03C-4B16-B002-06D3C53EB3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1819" name="Group 237">
                  <a:extLst>
                    <a:ext uri="{FF2B5EF4-FFF2-40B4-BE49-F238E27FC236}">
                      <a16:creationId xmlns:a16="http://schemas.microsoft.com/office/drawing/2014/main" id="{D5D5CF91-3168-4F6A-A28D-6E63EDAB6BC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1820" name="Freeform 238">
                    <a:extLst>
                      <a:ext uri="{FF2B5EF4-FFF2-40B4-BE49-F238E27FC236}">
                        <a16:creationId xmlns:a16="http://schemas.microsoft.com/office/drawing/2014/main" id="{DC18A472-47C7-47F0-8C01-6874317903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21" name="Freeform 239">
                    <a:extLst>
                      <a:ext uri="{FF2B5EF4-FFF2-40B4-BE49-F238E27FC236}">
                        <a16:creationId xmlns:a16="http://schemas.microsoft.com/office/drawing/2014/main" id="{9CE0B626-CE38-49AD-AD06-97181A7026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22" name="Freeform 240">
                    <a:extLst>
                      <a:ext uri="{FF2B5EF4-FFF2-40B4-BE49-F238E27FC236}">
                        <a16:creationId xmlns:a16="http://schemas.microsoft.com/office/drawing/2014/main" id="{5828CB00-0CC0-49C9-8C93-64F0866DD6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23" name="Freeform 241">
                    <a:extLst>
                      <a:ext uri="{FF2B5EF4-FFF2-40B4-BE49-F238E27FC236}">
                        <a16:creationId xmlns:a16="http://schemas.microsoft.com/office/drawing/2014/main" id="{38F338C5-3562-4AD7-AF53-3DCC45EDC1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24" name="Freeform 242">
                    <a:extLst>
                      <a:ext uri="{FF2B5EF4-FFF2-40B4-BE49-F238E27FC236}">
                        <a16:creationId xmlns:a16="http://schemas.microsoft.com/office/drawing/2014/main" id="{25C62751-D2BB-42E6-8FBE-D2298457ED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721" name="Group 243">
                <a:extLst>
                  <a:ext uri="{FF2B5EF4-FFF2-40B4-BE49-F238E27FC236}">
                    <a16:creationId xmlns:a16="http://schemas.microsoft.com/office/drawing/2014/main" id="{11116804-D3EE-44F9-A578-149949A529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04455">
                <a:off x="1728" y="3216"/>
                <a:ext cx="268" cy="254"/>
                <a:chOff x="3552" y="3456"/>
                <a:chExt cx="672" cy="672"/>
              </a:xfrm>
            </p:grpSpPr>
            <p:grpSp>
              <p:nvGrpSpPr>
                <p:cNvPr id="21807" name="Group 244">
                  <a:extLst>
                    <a:ext uri="{FF2B5EF4-FFF2-40B4-BE49-F238E27FC236}">
                      <a16:creationId xmlns:a16="http://schemas.microsoft.com/office/drawing/2014/main" id="{669C059B-FBF5-40A2-837D-9D062BDC616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1814" name="Freeform 245">
                    <a:extLst>
                      <a:ext uri="{FF2B5EF4-FFF2-40B4-BE49-F238E27FC236}">
                        <a16:creationId xmlns:a16="http://schemas.microsoft.com/office/drawing/2014/main" id="{D652A20D-77AA-4BCC-A668-AB051222C3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15" name="Freeform 246">
                    <a:extLst>
                      <a:ext uri="{FF2B5EF4-FFF2-40B4-BE49-F238E27FC236}">
                        <a16:creationId xmlns:a16="http://schemas.microsoft.com/office/drawing/2014/main" id="{4C664439-7739-4805-8460-6BAA728EA8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16" name="Oval 247">
                    <a:extLst>
                      <a:ext uri="{FF2B5EF4-FFF2-40B4-BE49-F238E27FC236}">
                        <a16:creationId xmlns:a16="http://schemas.microsoft.com/office/drawing/2014/main" id="{B214E70B-5184-4789-B313-DB20CD7D28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1817" name="Oval 248">
                    <a:extLst>
                      <a:ext uri="{FF2B5EF4-FFF2-40B4-BE49-F238E27FC236}">
                        <a16:creationId xmlns:a16="http://schemas.microsoft.com/office/drawing/2014/main" id="{654472C9-FF87-462A-BFFA-EE89926522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1808" name="Group 249">
                  <a:extLst>
                    <a:ext uri="{FF2B5EF4-FFF2-40B4-BE49-F238E27FC236}">
                      <a16:creationId xmlns:a16="http://schemas.microsoft.com/office/drawing/2014/main" id="{0547FDF8-78C5-407E-AB0F-7F1A6D918F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1809" name="Freeform 250">
                    <a:extLst>
                      <a:ext uri="{FF2B5EF4-FFF2-40B4-BE49-F238E27FC236}">
                        <a16:creationId xmlns:a16="http://schemas.microsoft.com/office/drawing/2014/main" id="{596DA450-8F94-4D0A-90E5-FFB07D3CCD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10" name="Freeform 251">
                    <a:extLst>
                      <a:ext uri="{FF2B5EF4-FFF2-40B4-BE49-F238E27FC236}">
                        <a16:creationId xmlns:a16="http://schemas.microsoft.com/office/drawing/2014/main" id="{F660EFFF-3238-40ED-9939-FD6C257C6B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11" name="Freeform 252">
                    <a:extLst>
                      <a:ext uri="{FF2B5EF4-FFF2-40B4-BE49-F238E27FC236}">
                        <a16:creationId xmlns:a16="http://schemas.microsoft.com/office/drawing/2014/main" id="{BBF89492-26A3-4ABB-B9A9-C06EB98CC9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12" name="Freeform 253">
                    <a:extLst>
                      <a:ext uri="{FF2B5EF4-FFF2-40B4-BE49-F238E27FC236}">
                        <a16:creationId xmlns:a16="http://schemas.microsoft.com/office/drawing/2014/main" id="{9EE26DB1-1B7A-4904-8DEE-3A85BF10AA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13" name="Freeform 254">
                    <a:extLst>
                      <a:ext uri="{FF2B5EF4-FFF2-40B4-BE49-F238E27FC236}">
                        <a16:creationId xmlns:a16="http://schemas.microsoft.com/office/drawing/2014/main" id="{88A2FB78-1D29-42C8-8CBF-9AEFD2BAE4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722" name="Group 255">
                <a:extLst>
                  <a:ext uri="{FF2B5EF4-FFF2-40B4-BE49-F238E27FC236}">
                    <a16:creationId xmlns:a16="http://schemas.microsoft.com/office/drawing/2014/main" id="{37777CF7-8CF2-4DCA-9145-5E0B7B2CE1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340961">
                <a:off x="1584" y="3360"/>
                <a:ext cx="268" cy="254"/>
                <a:chOff x="3552" y="3456"/>
                <a:chExt cx="672" cy="672"/>
              </a:xfrm>
            </p:grpSpPr>
            <p:grpSp>
              <p:nvGrpSpPr>
                <p:cNvPr id="21796" name="Group 256">
                  <a:extLst>
                    <a:ext uri="{FF2B5EF4-FFF2-40B4-BE49-F238E27FC236}">
                      <a16:creationId xmlns:a16="http://schemas.microsoft.com/office/drawing/2014/main" id="{0AA22E0E-371B-47AC-8421-F759489622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1803" name="Freeform 257">
                    <a:extLst>
                      <a:ext uri="{FF2B5EF4-FFF2-40B4-BE49-F238E27FC236}">
                        <a16:creationId xmlns:a16="http://schemas.microsoft.com/office/drawing/2014/main" id="{7CAC4093-2350-406A-922A-DFAA0B9DC1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04" name="Freeform 258">
                    <a:extLst>
                      <a:ext uri="{FF2B5EF4-FFF2-40B4-BE49-F238E27FC236}">
                        <a16:creationId xmlns:a16="http://schemas.microsoft.com/office/drawing/2014/main" id="{69B92AE1-9103-4632-8A09-CCBEC31688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05" name="Oval 259">
                    <a:extLst>
                      <a:ext uri="{FF2B5EF4-FFF2-40B4-BE49-F238E27FC236}">
                        <a16:creationId xmlns:a16="http://schemas.microsoft.com/office/drawing/2014/main" id="{92B92877-79A6-4B08-9B2F-8221652075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1806" name="Oval 260">
                    <a:extLst>
                      <a:ext uri="{FF2B5EF4-FFF2-40B4-BE49-F238E27FC236}">
                        <a16:creationId xmlns:a16="http://schemas.microsoft.com/office/drawing/2014/main" id="{EE6548B3-E9A0-4878-897B-2264ACED12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1797" name="Group 261">
                  <a:extLst>
                    <a:ext uri="{FF2B5EF4-FFF2-40B4-BE49-F238E27FC236}">
                      <a16:creationId xmlns:a16="http://schemas.microsoft.com/office/drawing/2014/main" id="{1DC6ECA5-BCC3-4A40-9691-E3F64F6B48B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1798" name="Freeform 262">
                    <a:extLst>
                      <a:ext uri="{FF2B5EF4-FFF2-40B4-BE49-F238E27FC236}">
                        <a16:creationId xmlns:a16="http://schemas.microsoft.com/office/drawing/2014/main" id="{12D23291-F6A4-483D-84D1-BD2C502B8B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99" name="Freeform 263">
                    <a:extLst>
                      <a:ext uri="{FF2B5EF4-FFF2-40B4-BE49-F238E27FC236}">
                        <a16:creationId xmlns:a16="http://schemas.microsoft.com/office/drawing/2014/main" id="{DF9E77B8-0EA0-4327-96A0-688981A3B9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00" name="Freeform 264">
                    <a:extLst>
                      <a:ext uri="{FF2B5EF4-FFF2-40B4-BE49-F238E27FC236}">
                        <a16:creationId xmlns:a16="http://schemas.microsoft.com/office/drawing/2014/main" id="{C30EC939-8172-4856-A512-1DB3BEC7A6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01" name="Freeform 265">
                    <a:extLst>
                      <a:ext uri="{FF2B5EF4-FFF2-40B4-BE49-F238E27FC236}">
                        <a16:creationId xmlns:a16="http://schemas.microsoft.com/office/drawing/2014/main" id="{AFE927E4-8997-4E53-B33F-E978019C15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802" name="Freeform 266">
                    <a:extLst>
                      <a:ext uri="{FF2B5EF4-FFF2-40B4-BE49-F238E27FC236}">
                        <a16:creationId xmlns:a16="http://schemas.microsoft.com/office/drawing/2014/main" id="{B366FCF6-1AC9-4BD1-A23A-E21E135DB4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723" name="Group 267">
                <a:extLst>
                  <a:ext uri="{FF2B5EF4-FFF2-40B4-BE49-F238E27FC236}">
                    <a16:creationId xmlns:a16="http://schemas.microsoft.com/office/drawing/2014/main" id="{213CA6C6-AEFD-48BF-96B7-5C2D0E7114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92598">
                <a:off x="2064" y="3312"/>
                <a:ext cx="267" cy="254"/>
                <a:chOff x="3552" y="3456"/>
                <a:chExt cx="672" cy="672"/>
              </a:xfrm>
            </p:grpSpPr>
            <p:grpSp>
              <p:nvGrpSpPr>
                <p:cNvPr id="21785" name="Group 268">
                  <a:extLst>
                    <a:ext uri="{FF2B5EF4-FFF2-40B4-BE49-F238E27FC236}">
                      <a16:creationId xmlns:a16="http://schemas.microsoft.com/office/drawing/2014/main" id="{DB42B424-CB9F-4EDC-B263-3B1BC28F44C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1792" name="Freeform 269">
                    <a:extLst>
                      <a:ext uri="{FF2B5EF4-FFF2-40B4-BE49-F238E27FC236}">
                        <a16:creationId xmlns:a16="http://schemas.microsoft.com/office/drawing/2014/main" id="{E0E0339E-48E5-4DED-8EEC-FD10158C36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93" name="Freeform 270">
                    <a:extLst>
                      <a:ext uri="{FF2B5EF4-FFF2-40B4-BE49-F238E27FC236}">
                        <a16:creationId xmlns:a16="http://schemas.microsoft.com/office/drawing/2014/main" id="{0EF0CE5E-A1EA-4DBB-A07A-C2AEC86F897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94" name="Oval 271">
                    <a:extLst>
                      <a:ext uri="{FF2B5EF4-FFF2-40B4-BE49-F238E27FC236}">
                        <a16:creationId xmlns:a16="http://schemas.microsoft.com/office/drawing/2014/main" id="{26F692AE-3E1C-4C5C-AC60-5DF3288B0E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1795" name="Oval 272">
                    <a:extLst>
                      <a:ext uri="{FF2B5EF4-FFF2-40B4-BE49-F238E27FC236}">
                        <a16:creationId xmlns:a16="http://schemas.microsoft.com/office/drawing/2014/main" id="{EA16E8DA-E42E-4622-931F-6BA264B7DB0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1786" name="Group 273">
                  <a:extLst>
                    <a:ext uri="{FF2B5EF4-FFF2-40B4-BE49-F238E27FC236}">
                      <a16:creationId xmlns:a16="http://schemas.microsoft.com/office/drawing/2014/main" id="{0711CB3E-3F68-4DD1-8C94-04849BD75B6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1787" name="Freeform 274">
                    <a:extLst>
                      <a:ext uri="{FF2B5EF4-FFF2-40B4-BE49-F238E27FC236}">
                        <a16:creationId xmlns:a16="http://schemas.microsoft.com/office/drawing/2014/main" id="{26DE42FB-0D58-424F-8349-8159AFF1F4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88" name="Freeform 275">
                    <a:extLst>
                      <a:ext uri="{FF2B5EF4-FFF2-40B4-BE49-F238E27FC236}">
                        <a16:creationId xmlns:a16="http://schemas.microsoft.com/office/drawing/2014/main" id="{52D55485-6B18-4EA6-9695-F42EBBB7BF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89" name="Freeform 276">
                    <a:extLst>
                      <a:ext uri="{FF2B5EF4-FFF2-40B4-BE49-F238E27FC236}">
                        <a16:creationId xmlns:a16="http://schemas.microsoft.com/office/drawing/2014/main" id="{AB553291-7C0B-40A3-AA00-AE8F1079C9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90" name="Freeform 277">
                    <a:extLst>
                      <a:ext uri="{FF2B5EF4-FFF2-40B4-BE49-F238E27FC236}">
                        <a16:creationId xmlns:a16="http://schemas.microsoft.com/office/drawing/2014/main" id="{DF729508-0B92-40D6-86BC-16D98D91A7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91" name="Freeform 278">
                    <a:extLst>
                      <a:ext uri="{FF2B5EF4-FFF2-40B4-BE49-F238E27FC236}">
                        <a16:creationId xmlns:a16="http://schemas.microsoft.com/office/drawing/2014/main" id="{0FE6A882-6430-4191-9451-AB0BDDB929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724" name="Group 279">
                <a:extLst>
                  <a:ext uri="{FF2B5EF4-FFF2-40B4-BE49-F238E27FC236}">
                    <a16:creationId xmlns:a16="http://schemas.microsoft.com/office/drawing/2014/main" id="{96E5211B-9133-4EF3-ACCD-C743AFD1F8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92598">
                <a:off x="1584" y="3216"/>
                <a:ext cx="267" cy="254"/>
                <a:chOff x="3552" y="3456"/>
                <a:chExt cx="672" cy="672"/>
              </a:xfrm>
            </p:grpSpPr>
            <p:grpSp>
              <p:nvGrpSpPr>
                <p:cNvPr id="21774" name="Group 280">
                  <a:extLst>
                    <a:ext uri="{FF2B5EF4-FFF2-40B4-BE49-F238E27FC236}">
                      <a16:creationId xmlns:a16="http://schemas.microsoft.com/office/drawing/2014/main" id="{2FF6BB35-0426-41B2-AA44-5B8EED8B740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1781" name="Freeform 281">
                    <a:extLst>
                      <a:ext uri="{FF2B5EF4-FFF2-40B4-BE49-F238E27FC236}">
                        <a16:creationId xmlns:a16="http://schemas.microsoft.com/office/drawing/2014/main" id="{4C40E652-05EB-4481-B370-01F6E72443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82" name="Freeform 282">
                    <a:extLst>
                      <a:ext uri="{FF2B5EF4-FFF2-40B4-BE49-F238E27FC236}">
                        <a16:creationId xmlns:a16="http://schemas.microsoft.com/office/drawing/2014/main" id="{99B2DD98-FA0A-4BF3-9FA3-2CA31A482A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83" name="Oval 283">
                    <a:extLst>
                      <a:ext uri="{FF2B5EF4-FFF2-40B4-BE49-F238E27FC236}">
                        <a16:creationId xmlns:a16="http://schemas.microsoft.com/office/drawing/2014/main" id="{51F01BED-A4B5-4652-B375-8E19523FF2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1784" name="Oval 284">
                    <a:extLst>
                      <a:ext uri="{FF2B5EF4-FFF2-40B4-BE49-F238E27FC236}">
                        <a16:creationId xmlns:a16="http://schemas.microsoft.com/office/drawing/2014/main" id="{1DFFD904-437F-472E-832F-87FE6FF069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1775" name="Group 285">
                  <a:extLst>
                    <a:ext uri="{FF2B5EF4-FFF2-40B4-BE49-F238E27FC236}">
                      <a16:creationId xmlns:a16="http://schemas.microsoft.com/office/drawing/2014/main" id="{3AF3E313-6CE0-4BCC-AA75-6906DE5D2D0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1776" name="Freeform 286">
                    <a:extLst>
                      <a:ext uri="{FF2B5EF4-FFF2-40B4-BE49-F238E27FC236}">
                        <a16:creationId xmlns:a16="http://schemas.microsoft.com/office/drawing/2014/main" id="{0724B07E-8834-4B78-9433-184A52CCD3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77" name="Freeform 287">
                    <a:extLst>
                      <a:ext uri="{FF2B5EF4-FFF2-40B4-BE49-F238E27FC236}">
                        <a16:creationId xmlns:a16="http://schemas.microsoft.com/office/drawing/2014/main" id="{07BFE1A7-D345-49D4-B5D7-480D4E0291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78" name="Freeform 288">
                    <a:extLst>
                      <a:ext uri="{FF2B5EF4-FFF2-40B4-BE49-F238E27FC236}">
                        <a16:creationId xmlns:a16="http://schemas.microsoft.com/office/drawing/2014/main" id="{32B04556-B70A-4DA3-9EF3-6ACF2150D3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79" name="Freeform 289">
                    <a:extLst>
                      <a:ext uri="{FF2B5EF4-FFF2-40B4-BE49-F238E27FC236}">
                        <a16:creationId xmlns:a16="http://schemas.microsoft.com/office/drawing/2014/main" id="{8B4A25B6-8B79-4629-9601-2A0CB7901D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80" name="Freeform 290">
                    <a:extLst>
                      <a:ext uri="{FF2B5EF4-FFF2-40B4-BE49-F238E27FC236}">
                        <a16:creationId xmlns:a16="http://schemas.microsoft.com/office/drawing/2014/main" id="{32B1E83A-6B0C-4E31-9393-9A5DC104F2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725" name="Group 291">
                <a:extLst>
                  <a:ext uri="{FF2B5EF4-FFF2-40B4-BE49-F238E27FC236}">
                    <a16:creationId xmlns:a16="http://schemas.microsoft.com/office/drawing/2014/main" id="{A1721966-2AE8-444B-A8B3-21AA905B6D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67817">
                <a:off x="1584" y="2976"/>
                <a:ext cx="267" cy="254"/>
                <a:chOff x="3552" y="3456"/>
                <a:chExt cx="672" cy="672"/>
              </a:xfrm>
            </p:grpSpPr>
            <p:grpSp>
              <p:nvGrpSpPr>
                <p:cNvPr id="21763" name="Group 292">
                  <a:extLst>
                    <a:ext uri="{FF2B5EF4-FFF2-40B4-BE49-F238E27FC236}">
                      <a16:creationId xmlns:a16="http://schemas.microsoft.com/office/drawing/2014/main" id="{9296FA13-06BD-49EC-A90B-B2F7B59ACEA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1770" name="Freeform 293">
                    <a:extLst>
                      <a:ext uri="{FF2B5EF4-FFF2-40B4-BE49-F238E27FC236}">
                        <a16:creationId xmlns:a16="http://schemas.microsoft.com/office/drawing/2014/main" id="{AC307E1C-D98A-4A90-8950-6D9F086A95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71" name="Freeform 294">
                    <a:extLst>
                      <a:ext uri="{FF2B5EF4-FFF2-40B4-BE49-F238E27FC236}">
                        <a16:creationId xmlns:a16="http://schemas.microsoft.com/office/drawing/2014/main" id="{594B0284-7C2B-4BAE-BCDE-5A351A097C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72" name="Oval 295">
                    <a:extLst>
                      <a:ext uri="{FF2B5EF4-FFF2-40B4-BE49-F238E27FC236}">
                        <a16:creationId xmlns:a16="http://schemas.microsoft.com/office/drawing/2014/main" id="{917E9CEE-8134-4FB3-946B-ACE6BFCCAA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1773" name="Oval 296">
                    <a:extLst>
                      <a:ext uri="{FF2B5EF4-FFF2-40B4-BE49-F238E27FC236}">
                        <a16:creationId xmlns:a16="http://schemas.microsoft.com/office/drawing/2014/main" id="{2AF93214-8F9F-479B-A9C9-7083870D74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1764" name="Group 297">
                  <a:extLst>
                    <a:ext uri="{FF2B5EF4-FFF2-40B4-BE49-F238E27FC236}">
                      <a16:creationId xmlns:a16="http://schemas.microsoft.com/office/drawing/2014/main" id="{5333FDEB-B77C-4540-B3F4-7CCC236B77B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1765" name="Freeform 298">
                    <a:extLst>
                      <a:ext uri="{FF2B5EF4-FFF2-40B4-BE49-F238E27FC236}">
                        <a16:creationId xmlns:a16="http://schemas.microsoft.com/office/drawing/2014/main" id="{665DF31C-CC9E-40FB-8FAA-03C4062332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66" name="Freeform 299">
                    <a:extLst>
                      <a:ext uri="{FF2B5EF4-FFF2-40B4-BE49-F238E27FC236}">
                        <a16:creationId xmlns:a16="http://schemas.microsoft.com/office/drawing/2014/main" id="{20EBAF93-54E4-4A6C-87CE-67E58518DD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67" name="Freeform 300">
                    <a:extLst>
                      <a:ext uri="{FF2B5EF4-FFF2-40B4-BE49-F238E27FC236}">
                        <a16:creationId xmlns:a16="http://schemas.microsoft.com/office/drawing/2014/main" id="{4C972368-EB9C-440C-A28A-E0612B5185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68" name="Freeform 301">
                    <a:extLst>
                      <a:ext uri="{FF2B5EF4-FFF2-40B4-BE49-F238E27FC236}">
                        <a16:creationId xmlns:a16="http://schemas.microsoft.com/office/drawing/2014/main" id="{5E7337D1-58A5-449B-AD19-335B08DF71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69" name="Freeform 302">
                    <a:extLst>
                      <a:ext uri="{FF2B5EF4-FFF2-40B4-BE49-F238E27FC236}">
                        <a16:creationId xmlns:a16="http://schemas.microsoft.com/office/drawing/2014/main" id="{6B9279BF-3DEE-4BF0-8AEB-01C7C6E036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726" name="Group 303">
                <a:extLst>
                  <a:ext uri="{FF2B5EF4-FFF2-40B4-BE49-F238E27FC236}">
                    <a16:creationId xmlns:a16="http://schemas.microsoft.com/office/drawing/2014/main" id="{402DE4BC-D00B-49FE-AACA-00F272CDB6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2698">
                <a:off x="1872" y="2976"/>
                <a:ext cx="267" cy="254"/>
                <a:chOff x="3552" y="3456"/>
                <a:chExt cx="672" cy="672"/>
              </a:xfrm>
            </p:grpSpPr>
            <p:grpSp>
              <p:nvGrpSpPr>
                <p:cNvPr id="21752" name="Group 304">
                  <a:extLst>
                    <a:ext uri="{FF2B5EF4-FFF2-40B4-BE49-F238E27FC236}">
                      <a16:creationId xmlns:a16="http://schemas.microsoft.com/office/drawing/2014/main" id="{8DB1427A-0F09-4021-BFE0-266E7975BF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1759" name="Freeform 305">
                    <a:extLst>
                      <a:ext uri="{FF2B5EF4-FFF2-40B4-BE49-F238E27FC236}">
                        <a16:creationId xmlns:a16="http://schemas.microsoft.com/office/drawing/2014/main" id="{7F14D6B8-A892-41E8-A01A-9083223B06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60" name="Freeform 306">
                    <a:extLst>
                      <a:ext uri="{FF2B5EF4-FFF2-40B4-BE49-F238E27FC236}">
                        <a16:creationId xmlns:a16="http://schemas.microsoft.com/office/drawing/2014/main" id="{B3C1FF2A-C692-460B-ACCA-7D89004B01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61" name="Oval 307">
                    <a:extLst>
                      <a:ext uri="{FF2B5EF4-FFF2-40B4-BE49-F238E27FC236}">
                        <a16:creationId xmlns:a16="http://schemas.microsoft.com/office/drawing/2014/main" id="{AB518CF0-0A83-4953-AEB8-B04DF25E85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1762" name="Oval 308">
                    <a:extLst>
                      <a:ext uri="{FF2B5EF4-FFF2-40B4-BE49-F238E27FC236}">
                        <a16:creationId xmlns:a16="http://schemas.microsoft.com/office/drawing/2014/main" id="{A4811BD5-F6B6-4C3F-A245-BD8FB135D7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1753" name="Group 309">
                  <a:extLst>
                    <a:ext uri="{FF2B5EF4-FFF2-40B4-BE49-F238E27FC236}">
                      <a16:creationId xmlns:a16="http://schemas.microsoft.com/office/drawing/2014/main" id="{C5AF32AA-ACEA-4038-8AAB-2DA9F10CBF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1754" name="Freeform 310">
                    <a:extLst>
                      <a:ext uri="{FF2B5EF4-FFF2-40B4-BE49-F238E27FC236}">
                        <a16:creationId xmlns:a16="http://schemas.microsoft.com/office/drawing/2014/main" id="{F25040B9-2546-431B-9339-335BB09A68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55" name="Freeform 311">
                    <a:extLst>
                      <a:ext uri="{FF2B5EF4-FFF2-40B4-BE49-F238E27FC236}">
                        <a16:creationId xmlns:a16="http://schemas.microsoft.com/office/drawing/2014/main" id="{AAF68804-AB61-47CB-84F1-FBC07123A6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56" name="Freeform 312">
                    <a:extLst>
                      <a:ext uri="{FF2B5EF4-FFF2-40B4-BE49-F238E27FC236}">
                        <a16:creationId xmlns:a16="http://schemas.microsoft.com/office/drawing/2014/main" id="{AB73BC7A-FD3A-4524-8AD7-42FA7A6747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57" name="Freeform 313">
                    <a:extLst>
                      <a:ext uri="{FF2B5EF4-FFF2-40B4-BE49-F238E27FC236}">
                        <a16:creationId xmlns:a16="http://schemas.microsoft.com/office/drawing/2014/main" id="{F8F66D4B-4B9B-4FC8-80C6-18F6B12262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58" name="Freeform 314">
                    <a:extLst>
                      <a:ext uri="{FF2B5EF4-FFF2-40B4-BE49-F238E27FC236}">
                        <a16:creationId xmlns:a16="http://schemas.microsoft.com/office/drawing/2014/main" id="{10D4B8CA-CF1E-4CD9-91D3-F50D7D1857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727" name="Group 315">
                <a:extLst>
                  <a:ext uri="{FF2B5EF4-FFF2-40B4-BE49-F238E27FC236}">
                    <a16:creationId xmlns:a16="http://schemas.microsoft.com/office/drawing/2014/main" id="{7A8C5053-EA21-4716-A524-FAD58D51EF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423096">
                <a:off x="2133" y="3058"/>
                <a:ext cx="267" cy="254"/>
                <a:chOff x="3552" y="3456"/>
                <a:chExt cx="672" cy="672"/>
              </a:xfrm>
            </p:grpSpPr>
            <p:grpSp>
              <p:nvGrpSpPr>
                <p:cNvPr id="21741" name="Group 316">
                  <a:extLst>
                    <a:ext uri="{FF2B5EF4-FFF2-40B4-BE49-F238E27FC236}">
                      <a16:creationId xmlns:a16="http://schemas.microsoft.com/office/drawing/2014/main" id="{EE8C39B8-B825-4960-BCFE-3366A7B2FAA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1748" name="Freeform 317">
                    <a:extLst>
                      <a:ext uri="{FF2B5EF4-FFF2-40B4-BE49-F238E27FC236}">
                        <a16:creationId xmlns:a16="http://schemas.microsoft.com/office/drawing/2014/main" id="{8F8EA9A4-CD69-4C7E-9CA4-AA7FD2F63C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49" name="Freeform 318">
                    <a:extLst>
                      <a:ext uri="{FF2B5EF4-FFF2-40B4-BE49-F238E27FC236}">
                        <a16:creationId xmlns:a16="http://schemas.microsoft.com/office/drawing/2014/main" id="{6ED89B5E-75AE-4352-A4D1-F0F3EC73CF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50" name="Oval 319">
                    <a:extLst>
                      <a:ext uri="{FF2B5EF4-FFF2-40B4-BE49-F238E27FC236}">
                        <a16:creationId xmlns:a16="http://schemas.microsoft.com/office/drawing/2014/main" id="{018A41CB-5498-4D3A-832B-AE111D36FC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1751" name="Oval 320">
                    <a:extLst>
                      <a:ext uri="{FF2B5EF4-FFF2-40B4-BE49-F238E27FC236}">
                        <a16:creationId xmlns:a16="http://schemas.microsoft.com/office/drawing/2014/main" id="{39278A85-E50D-44AA-AD0A-3169CF55A6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1742" name="Group 321">
                  <a:extLst>
                    <a:ext uri="{FF2B5EF4-FFF2-40B4-BE49-F238E27FC236}">
                      <a16:creationId xmlns:a16="http://schemas.microsoft.com/office/drawing/2014/main" id="{44DAC2A9-FF02-400A-BC48-9ABA5AEE6F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1743" name="Freeform 322">
                    <a:extLst>
                      <a:ext uri="{FF2B5EF4-FFF2-40B4-BE49-F238E27FC236}">
                        <a16:creationId xmlns:a16="http://schemas.microsoft.com/office/drawing/2014/main" id="{89AB3C03-9975-49FE-8A29-3926A0AB19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44" name="Freeform 323">
                    <a:extLst>
                      <a:ext uri="{FF2B5EF4-FFF2-40B4-BE49-F238E27FC236}">
                        <a16:creationId xmlns:a16="http://schemas.microsoft.com/office/drawing/2014/main" id="{D78E99AA-197F-4533-AF9A-D48674A629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45" name="Freeform 324">
                    <a:extLst>
                      <a:ext uri="{FF2B5EF4-FFF2-40B4-BE49-F238E27FC236}">
                        <a16:creationId xmlns:a16="http://schemas.microsoft.com/office/drawing/2014/main" id="{E4AC5392-02DC-4C44-8749-2126F19DF4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46" name="Freeform 325">
                    <a:extLst>
                      <a:ext uri="{FF2B5EF4-FFF2-40B4-BE49-F238E27FC236}">
                        <a16:creationId xmlns:a16="http://schemas.microsoft.com/office/drawing/2014/main" id="{8E4F62B9-C7D9-4A19-9C51-7F753A7735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47" name="Freeform 326">
                    <a:extLst>
                      <a:ext uri="{FF2B5EF4-FFF2-40B4-BE49-F238E27FC236}">
                        <a16:creationId xmlns:a16="http://schemas.microsoft.com/office/drawing/2014/main" id="{0627E263-2590-4625-8D41-12D53C3C46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1728" name="Group 327">
                <a:extLst>
                  <a:ext uri="{FF2B5EF4-FFF2-40B4-BE49-F238E27FC236}">
                    <a16:creationId xmlns:a16="http://schemas.microsoft.com/office/drawing/2014/main" id="{9D8D3243-0A1F-42C6-90C0-D3F88F8E3D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373132">
                <a:off x="1824" y="3408"/>
                <a:ext cx="267" cy="254"/>
                <a:chOff x="3552" y="3456"/>
                <a:chExt cx="672" cy="672"/>
              </a:xfrm>
            </p:grpSpPr>
            <p:grpSp>
              <p:nvGrpSpPr>
                <p:cNvPr id="21730" name="Group 328">
                  <a:extLst>
                    <a:ext uri="{FF2B5EF4-FFF2-40B4-BE49-F238E27FC236}">
                      <a16:creationId xmlns:a16="http://schemas.microsoft.com/office/drawing/2014/main" id="{54F2A714-B1F6-4F90-8A97-0F19436598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1737" name="Freeform 329">
                    <a:extLst>
                      <a:ext uri="{FF2B5EF4-FFF2-40B4-BE49-F238E27FC236}">
                        <a16:creationId xmlns:a16="http://schemas.microsoft.com/office/drawing/2014/main" id="{403634C4-D306-4D4A-9B1D-5273DD8814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38" name="Freeform 330">
                    <a:extLst>
                      <a:ext uri="{FF2B5EF4-FFF2-40B4-BE49-F238E27FC236}">
                        <a16:creationId xmlns:a16="http://schemas.microsoft.com/office/drawing/2014/main" id="{C06E8582-11CD-4C0E-B8FA-BF150382D1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39" name="Oval 331">
                    <a:extLst>
                      <a:ext uri="{FF2B5EF4-FFF2-40B4-BE49-F238E27FC236}">
                        <a16:creationId xmlns:a16="http://schemas.microsoft.com/office/drawing/2014/main" id="{C1CFA983-06F0-42A1-8797-FF78915636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1740" name="Oval 332">
                    <a:extLst>
                      <a:ext uri="{FF2B5EF4-FFF2-40B4-BE49-F238E27FC236}">
                        <a16:creationId xmlns:a16="http://schemas.microsoft.com/office/drawing/2014/main" id="{9FF40B1D-D57D-4872-847B-DDCB875402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1731" name="Group 333">
                  <a:extLst>
                    <a:ext uri="{FF2B5EF4-FFF2-40B4-BE49-F238E27FC236}">
                      <a16:creationId xmlns:a16="http://schemas.microsoft.com/office/drawing/2014/main" id="{9E10FDA2-8664-40D0-BA31-537A92AE17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1732" name="Freeform 334">
                    <a:extLst>
                      <a:ext uri="{FF2B5EF4-FFF2-40B4-BE49-F238E27FC236}">
                        <a16:creationId xmlns:a16="http://schemas.microsoft.com/office/drawing/2014/main" id="{380BD973-ED6B-4C16-AA65-96CD5D26D7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33" name="Freeform 335">
                    <a:extLst>
                      <a:ext uri="{FF2B5EF4-FFF2-40B4-BE49-F238E27FC236}">
                        <a16:creationId xmlns:a16="http://schemas.microsoft.com/office/drawing/2014/main" id="{68B54BB3-8CE5-460B-99F9-FF93CBCC9F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34" name="Freeform 336">
                    <a:extLst>
                      <a:ext uri="{FF2B5EF4-FFF2-40B4-BE49-F238E27FC236}">
                        <a16:creationId xmlns:a16="http://schemas.microsoft.com/office/drawing/2014/main" id="{281DB513-1D35-49F1-AB9F-1F359C8A63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35" name="Freeform 337">
                    <a:extLst>
                      <a:ext uri="{FF2B5EF4-FFF2-40B4-BE49-F238E27FC236}">
                        <a16:creationId xmlns:a16="http://schemas.microsoft.com/office/drawing/2014/main" id="{C5106C0E-D463-416C-A45D-270D0E38C0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736" name="Freeform 338">
                    <a:extLst>
                      <a:ext uri="{FF2B5EF4-FFF2-40B4-BE49-F238E27FC236}">
                        <a16:creationId xmlns:a16="http://schemas.microsoft.com/office/drawing/2014/main" id="{DC24AAF5-B7B2-4D63-9F29-3CBAAE1F6F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1729" name="Oval 339">
                <a:extLst>
                  <a:ext uri="{FF2B5EF4-FFF2-40B4-BE49-F238E27FC236}">
                    <a16:creationId xmlns:a16="http://schemas.microsoft.com/office/drawing/2014/main" id="{15735C90-70F1-41C9-BD23-B6D0F1CD9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</p:grpSp>
      <p:grpSp>
        <p:nvGrpSpPr>
          <p:cNvPr id="28258" name="Group 610">
            <a:extLst>
              <a:ext uri="{FF2B5EF4-FFF2-40B4-BE49-F238E27FC236}">
                <a16:creationId xmlns:a16="http://schemas.microsoft.com/office/drawing/2014/main" id="{7DAD704A-22CD-45E7-91F6-BD3A34BA2A76}"/>
              </a:ext>
            </a:extLst>
          </p:cNvPr>
          <p:cNvGrpSpPr>
            <a:grpSpLocks/>
          </p:cNvGrpSpPr>
          <p:nvPr/>
        </p:nvGrpSpPr>
        <p:grpSpPr bwMode="auto">
          <a:xfrm>
            <a:off x="122238" y="4964113"/>
            <a:ext cx="1985962" cy="1957387"/>
            <a:chOff x="2160" y="871"/>
            <a:chExt cx="1993" cy="1673"/>
          </a:xfrm>
        </p:grpSpPr>
        <p:grpSp>
          <p:nvGrpSpPr>
            <p:cNvPr id="21637" name="Group 604">
              <a:extLst>
                <a:ext uri="{FF2B5EF4-FFF2-40B4-BE49-F238E27FC236}">
                  <a16:creationId xmlns:a16="http://schemas.microsoft.com/office/drawing/2014/main" id="{30BA85AE-B48F-4E66-B871-F6573DE4D5F4}"/>
                </a:ext>
              </a:extLst>
            </p:cNvPr>
            <p:cNvGrpSpPr>
              <a:grpSpLocks/>
            </p:cNvGrpSpPr>
            <p:nvPr/>
          </p:nvGrpSpPr>
          <p:grpSpPr bwMode="auto">
            <a:xfrm rot="3379808">
              <a:off x="2995" y="740"/>
              <a:ext cx="569" cy="832"/>
              <a:chOff x="3173" y="2543"/>
              <a:chExt cx="1001" cy="1360"/>
            </a:xfrm>
          </p:grpSpPr>
          <p:sp>
            <p:nvSpPr>
              <p:cNvPr id="21678" name="Freeform 605">
                <a:extLst>
                  <a:ext uri="{FF2B5EF4-FFF2-40B4-BE49-F238E27FC236}">
                    <a16:creationId xmlns:a16="http://schemas.microsoft.com/office/drawing/2014/main" id="{E68BFF4F-703F-4756-9068-67980D2196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79" name="Freeform 606">
                <a:extLst>
                  <a:ext uri="{FF2B5EF4-FFF2-40B4-BE49-F238E27FC236}">
                    <a16:creationId xmlns:a16="http://schemas.microsoft.com/office/drawing/2014/main" id="{BA2E7F1A-58B9-45DE-8D72-D68721BD35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80" name="Freeform 607">
                <a:extLst>
                  <a:ext uri="{FF2B5EF4-FFF2-40B4-BE49-F238E27FC236}">
                    <a16:creationId xmlns:a16="http://schemas.microsoft.com/office/drawing/2014/main" id="{3FCD28F0-33DC-4239-B33D-E6D3228BD6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81" name="Freeform 608">
                <a:extLst>
                  <a:ext uri="{FF2B5EF4-FFF2-40B4-BE49-F238E27FC236}">
                    <a16:creationId xmlns:a16="http://schemas.microsoft.com/office/drawing/2014/main" id="{A1FCDA69-BC2D-4B4A-ACEB-F9898DC92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82" name="Freeform 609">
                <a:extLst>
                  <a:ext uri="{FF2B5EF4-FFF2-40B4-BE49-F238E27FC236}">
                    <a16:creationId xmlns:a16="http://schemas.microsoft.com/office/drawing/2014/main" id="{23E8056C-AD92-4AA5-8DC2-955BF7CEF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638" name="Group 348">
              <a:extLst>
                <a:ext uri="{FF2B5EF4-FFF2-40B4-BE49-F238E27FC236}">
                  <a16:creationId xmlns:a16="http://schemas.microsoft.com/office/drawing/2014/main" id="{C898E637-3CDB-4CC1-AA1D-B2370E3DA8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1680"/>
              <a:ext cx="1753" cy="864"/>
              <a:chOff x="3120" y="2848"/>
              <a:chExt cx="2344" cy="1088"/>
            </a:xfrm>
          </p:grpSpPr>
          <p:sp>
            <p:nvSpPr>
              <p:cNvPr id="27997" name="Freeform 349">
                <a:extLst>
                  <a:ext uri="{FF2B5EF4-FFF2-40B4-BE49-F238E27FC236}">
                    <a16:creationId xmlns:a16="http://schemas.microsoft.com/office/drawing/2014/main" id="{DEDF17D2-861D-41E7-9E6D-0394BBC79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1" y="3189"/>
                <a:ext cx="2343" cy="747"/>
              </a:xfrm>
              <a:custGeom>
                <a:avLst/>
                <a:gdLst>
                  <a:gd name="T0" fmla="*/ 0 w 2344"/>
                  <a:gd name="T1" fmla="*/ 56 h 680"/>
                  <a:gd name="T2" fmla="*/ 272 w 2344"/>
                  <a:gd name="T3" fmla="*/ 392 h 680"/>
                  <a:gd name="T4" fmla="*/ 792 w 2344"/>
                  <a:gd name="T5" fmla="*/ 640 h 680"/>
                  <a:gd name="T6" fmla="*/ 1640 w 2344"/>
                  <a:gd name="T7" fmla="*/ 632 h 680"/>
                  <a:gd name="T8" fmla="*/ 2080 w 2344"/>
                  <a:gd name="T9" fmla="*/ 392 h 680"/>
                  <a:gd name="T10" fmla="*/ 2344 w 2344"/>
                  <a:gd name="T1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4" h="680">
                    <a:moveTo>
                      <a:pt x="0" y="56"/>
                    </a:moveTo>
                    <a:cubicBezTo>
                      <a:pt x="65" y="185"/>
                      <a:pt x="140" y="295"/>
                      <a:pt x="272" y="392"/>
                    </a:cubicBezTo>
                    <a:cubicBezTo>
                      <a:pt x="404" y="489"/>
                      <a:pt x="564" y="600"/>
                      <a:pt x="792" y="640"/>
                    </a:cubicBezTo>
                    <a:cubicBezTo>
                      <a:pt x="1020" y="680"/>
                      <a:pt x="1425" y="673"/>
                      <a:pt x="1640" y="632"/>
                    </a:cubicBezTo>
                    <a:cubicBezTo>
                      <a:pt x="1855" y="591"/>
                      <a:pt x="1963" y="497"/>
                      <a:pt x="2080" y="392"/>
                    </a:cubicBezTo>
                    <a:cubicBezTo>
                      <a:pt x="2197" y="287"/>
                      <a:pt x="2274" y="153"/>
                      <a:pt x="2344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33CCCC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1676" name="Oval 350">
                <a:extLst>
                  <a:ext uri="{FF2B5EF4-FFF2-40B4-BE49-F238E27FC236}">
                    <a16:creationId xmlns:a16="http://schemas.microsoft.com/office/drawing/2014/main" id="{70DE9944-43A4-4452-80A4-CA6E6809E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848"/>
                <a:ext cx="2344" cy="7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pic>
            <p:nvPicPr>
              <p:cNvPr id="21677" name="Picture 351" descr="uz">
                <a:extLst>
                  <a:ext uri="{FF2B5EF4-FFF2-40B4-BE49-F238E27FC236}">
                    <a16:creationId xmlns:a16="http://schemas.microsoft.com/office/drawing/2014/main" id="{69BC58C4-0C73-4DE5-81F4-0953DB7821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8" y="3626"/>
                <a:ext cx="1496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1639" name="Group 346">
              <a:extLst>
                <a:ext uri="{FF2B5EF4-FFF2-40B4-BE49-F238E27FC236}">
                  <a16:creationId xmlns:a16="http://schemas.microsoft.com/office/drawing/2014/main" id="{3ED2AA8A-1D30-452D-8517-03DA12317431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2291" y="1508"/>
              <a:ext cx="569" cy="832"/>
              <a:chOff x="3173" y="2543"/>
              <a:chExt cx="1001" cy="1360"/>
            </a:xfrm>
          </p:grpSpPr>
          <p:sp>
            <p:nvSpPr>
              <p:cNvPr id="21670" name="Freeform 341">
                <a:extLst>
                  <a:ext uri="{FF2B5EF4-FFF2-40B4-BE49-F238E27FC236}">
                    <a16:creationId xmlns:a16="http://schemas.microsoft.com/office/drawing/2014/main" id="{AE361275-9172-4087-8526-3DE28DE2C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71" name="Freeform 342">
                <a:extLst>
                  <a:ext uri="{FF2B5EF4-FFF2-40B4-BE49-F238E27FC236}">
                    <a16:creationId xmlns:a16="http://schemas.microsoft.com/office/drawing/2014/main" id="{B4D97532-03D1-4249-9D05-D2D117E6EC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72" name="Freeform 344">
                <a:extLst>
                  <a:ext uri="{FF2B5EF4-FFF2-40B4-BE49-F238E27FC236}">
                    <a16:creationId xmlns:a16="http://schemas.microsoft.com/office/drawing/2014/main" id="{D57895A1-B129-4FD6-AFE3-9105F09AE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73" name="Freeform 343">
                <a:extLst>
                  <a:ext uri="{FF2B5EF4-FFF2-40B4-BE49-F238E27FC236}">
                    <a16:creationId xmlns:a16="http://schemas.microsoft.com/office/drawing/2014/main" id="{398FD22B-6490-4687-9FF2-53DE1494A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74" name="Freeform 345">
                <a:extLst>
                  <a:ext uri="{FF2B5EF4-FFF2-40B4-BE49-F238E27FC236}">
                    <a16:creationId xmlns:a16="http://schemas.microsoft.com/office/drawing/2014/main" id="{62EF8CD8-0106-4C83-9989-DFEB4BB2A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640" name="Group 574">
              <a:extLst>
                <a:ext uri="{FF2B5EF4-FFF2-40B4-BE49-F238E27FC236}">
                  <a16:creationId xmlns:a16="http://schemas.microsoft.com/office/drawing/2014/main" id="{0A265BE1-B369-46E4-B893-BA53EAA5D548}"/>
                </a:ext>
              </a:extLst>
            </p:cNvPr>
            <p:cNvGrpSpPr>
              <a:grpSpLocks/>
            </p:cNvGrpSpPr>
            <p:nvPr/>
          </p:nvGrpSpPr>
          <p:grpSpPr bwMode="auto">
            <a:xfrm rot="-422439">
              <a:off x="2736" y="1392"/>
              <a:ext cx="569" cy="832"/>
              <a:chOff x="3173" y="2543"/>
              <a:chExt cx="1001" cy="1360"/>
            </a:xfrm>
          </p:grpSpPr>
          <p:sp>
            <p:nvSpPr>
              <p:cNvPr id="21665" name="Freeform 575">
                <a:extLst>
                  <a:ext uri="{FF2B5EF4-FFF2-40B4-BE49-F238E27FC236}">
                    <a16:creationId xmlns:a16="http://schemas.microsoft.com/office/drawing/2014/main" id="{59515869-B4EF-4C56-B173-3518CCA08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66" name="Freeform 576">
                <a:extLst>
                  <a:ext uri="{FF2B5EF4-FFF2-40B4-BE49-F238E27FC236}">
                    <a16:creationId xmlns:a16="http://schemas.microsoft.com/office/drawing/2014/main" id="{3D83460D-274B-41FA-99AC-6C34BAB78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67" name="Freeform 577">
                <a:extLst>
                  <a:ext uri="{FF2B5EF4-FFF2-40B4-BE49-F238E27FC236}">
                    <a16:creationId xmlns:a16="http://schemas.microsoft.com/office/drawing/2014/main" id="{11199941-3E80-4BD7-88A0-608077286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68" name="Freeform 578">
                <a:extLst>
                  <a:ext uri="{FF2B5EF4-FFF2-40B4-BE49-F238E27FC236}">
                    <a16:creationId xmlns:a16="http://schemas.microsoft.com/office/drawing/2014/main" id="{DF317AA1-7014-4610-A454-737509372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69" name="Freeform 579">
                <a:extLst>
                  <a:ext uri="{FF2B5EF4-FFF2-40B4-BE49-F238E27FC236}">
                    <a16:creationId xmlns:a16="http://schemas.microsoft.com/office/drawing/2014/main" id="{25FAA918-4C9D-472F-8417-911EA9039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641" name="Group 586">
              <a:extLst>
                <a:ext uri="{FF2B5EF4-FFF2-40B4-BE49-F238E27FC236}">
                  <a16:creationId xmlns:a16="http://schemas.microsoft.com/office/drawing/2014/main" id="{9C67E302-1E9B-4C54-B90F-8FAB74AE155A}"/>
                </a:ext>
              </a:extLst>
            </p:cNvPr>
            <p:cNvGrpSpPr>
              <a:grpSpLocks/>
            </p:cNvGrpSpPr>
            <p:nvPr/>
          </p:nvGrpSpPr>
          <p:grpSpPr bwMode="auto">
            <a:xfrm rot="-8193732">
              <a:off x="3559" y="1568"/>
              <a:ext cx="569" cy="832"/>
              <a:chOff x="3173" y="2543"/>
              <a:chExt cx="1001" cy="1360"/>
            </a:xfrm>
          </p:grpSpPr>
          <p:sp>
            <p:nvSpPr>
              <p:cNvPr id="21660" name="Freeform 587">
                <a:extLst>
                  <a:ext uri="{FF2B5EF4-FFF2-40B4-BE49-F238E27FC236}">
                    <a16:creationId xmlns:a16="http://schemas.microsoft.com/office/drawing/2014/main" id="{26F0E08C-6973-4A00-9ED2-58F943A7B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61" name="Freeform 588">
                <a:extLst>
                  <a:ext uri="{FF2B5EF4-FFF2-40B4-BE49-F238E27FC236}">
                    <a16:creationId xmlns:a16="http://schemas.microsoft.com/office/drawing/2014/main" id="{5FAB5687-FE3C-4B0F-A2DD-ACC122FE6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62" name="Freeform 589">
                <a:extLst>
                  <a:ext uri="{FF2B5EF4-FFF2-40B4-BE49-F238E27FC236}">
                    <a16:creationId xmlns:a16="http://schemas.microsoft.com/office/drawing/2014/main" id="{7531BE8F-49A8-40BE-B7D7-C001EE76C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63" name="Freeform 590">
                <a:extLst>
                  <a:ext uri="{FF2B5EF4-FFF2-40B4-BE49-F238E27FC236}">
                    <a16:creationId xmlns:a16="http://schemas.microsoft.com/office/drawing/2014/main" id="{44AA6381-03EE-48B1-89CC-A92034A29B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64" name="Freeform 591">
                <a:extLst>
                  <a:ext uri="{FF2B5EF4-FFF2-40B4-BE49-F238E27FC236}">
                    <a16:creationId xmlns:a16="http://schemas.microsoft.com/office/drawing/2014/main" id="{6C2CFCFB-892A-4A43-B429-9222704B1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642" name="Group 580">
              <a:extLst>
                <a:ext uri="{FF2B5EF4-FFF2-40B4-BE49-F238E27FC236}">
                  <a16:creationId xmlns:a16="http://schemas.microsoft.com/office/drawing/2014/main" id="{EA840B3A-78AD-458B-ABEA-D762EFB5EBF5}"/>
                </a:ext>
              </a:extLst>
            </p:cNvPr>
            <p:cNvGrpSpPr>
              <a:grpSpLocks/>
            </p:cNvGrpSpPr>
            <p:nvPr/>
          </p:nvGrpSpPr>
          <p:grpSpPr bwMode="auto">
            <a:xfrm rot="3662371">
              <a:off x="3235" y="1453"/>
              <a:ext cx="569" cy="832"/>
              <a:chOff x="3173" y="2543"/>
              <a:chExt cx="1001" cy="1360"/>
            </a:xfrm>
          </p:grpSpPr>
          <p:sp>
            <p:nvSpPr>
              <p:cNvPr id="21655" name="Freeform 581">
                <a:extLst>
                  <a:ext uri="{FF2B5EF4-FFF2-40B4-BE49-F238E27FC236}">
                    <a16:creationId xmlns:a16="http://schemas.microsoft.com/office/drawing/2014/main" id="{FB7DC681-C427-4B75-B655-FAF5C29DB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56" name="Freeform 582">
                <a:extLst>
                  <a:ext uri="{FF2B5EF4-FFF2-40B4-BE49-F238E27FC236}">
                    <a16:creationId xmlns:a16="http://schemas.microsoft.com/office/drawing/2014/main" id="{A677D7C7-AE0E-4865-A274-C73C5B0689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57" name="Freeform 583">
                <a:extLst>
                  <a:ext uri="{FF2B5EF4-FFF2-40B4-BE49-F238E27FC236}">
                    <a16:creationId xmlns:a16="http://schemas.microsoft.com/office/drawing/2014/main" id="{129FD585-0062-4D03-A46E-D8ADA7515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58" name="Freeform 584">
                <a:extLst>
                  <a:ext uri="{FF2B5EF4-FFF2-40B4-BE49-F238E27FC236}">
                    <a16:creationId xmlns:a16="http://schemas.microsoft.com/office/drawing/2014/main" id="{2F04CC6E-5638-4E21-8E04-5ADBE8DC92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59" name="Freeform 585">
                <a:extLst>
                  <a:ext uri="{FF2B5EF4-FFF2-40B4-BE49-F238E27FC236}">
                    <a16:creationId xmlns:a16="http://schemas.microsoft.com/office/drawing/2014/main" id="{2F4D196E-4108-4EAB-8AAC-A35F2E6DF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643" name="Group 592">
              <a:extLst>
                <a:ext uri="{FF2B5EF4-FFF2-40B4-BE49-F238E27FC236}">
                  <a16:creationId xmlns:a16="http://schemas.microsoft.com/office/drawing/2014/main" id="{9B9A35E6-6E39-4C5F-BDF2-C21469E70A18}"/>
                </a:ext>
              </a:extLst>
            </p:cNvPr>
            <p:cNvGrpSpPr>
              <a:grpSpLocks/>
            </p:cNvGrpSpPr>
            <p:nvPr/>
          </p:nvGrpSpPr>
          <p:grpSpPr bwMode="auto">
            <a:xfrm rot="-7372375">
              <a:off x="3155" y="1117"/>
              <a:ext cx="569" cy="832"/>
              <a:chOff x="3173" y="2543"/>
              <a:chExt cx="1001" cy="1360"/>
            </a:xfrm>
          </p:grpSpPr>
          <p:sp>
            <p:nvSpPr>
              <p:cNvPr id="21650" name="Freeform 593">
                <a:extLst>
                  <a:ext uri="{FF2B5EF4-FFF2-40B4-BE49-F238E27FC236}">
                    <a16:creationId xmlns:a16="http://schemas.microsoft.com/office/drawing/2014/main" id="{5864396B-6BBA-440F-9A38-8DAA1C93C8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51" name="Freeform 594">
                <a:extLst>
                  <a:ext uri="{FF2B5EF4-FFF2-40B4-BE49-F238E27FC236}">
                    <a16:creationId xmlns:a16="http://schemas.microsoft.com/office/drawing/2014/main" id="{E3A1747C-3661-43DE-87B1-CA428A2219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52" name="Freeform 595">
                <a:extLst>
                  <a:ext uri="{FF2B5EF4-FFF2-40B4-BE49-F238E27FC236}">
                    <a16:creationId xmlns:a16="http://schemas.microsoft.com/office/drawing/2014/main" id="{9463D20B-C653-4073-905D-189A600CA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53" name="Freeform 596">
                <a:extLst>
                  <a:ext uri="{FF2B5EF4-FFF2-40B4-BE49-F238E27FC236}">
                    <a16:creationId xmlns:a16="http://schemas.microsoft.com/office/drawing/2014/main" id="{DEDE2F0A-3448-4DDB-8BD7-41E937EC0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54" name="Freeform 597">
                <a:extLst>
                  <a:ext uri="{FF2B5EF4-FFF2-40B4-BE49-F238E27FC236}">
                    <a16:creationId xmlns:a16="http://schemas.microsoft.com/office/drawing/2014/main" id="{2671FABA-D097-4B35-B01F-2E2742F2D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644" name="Group 598">
              <a:extLst>
                <a:ext uri="{FF2B5EF4-FFF2-40B4-BE49-F238E27FC236}">
                  <a16:creationId xmlns:a16="http://schemas.microsoft.com/office/drawing/2014/main" id="{2D3CC886-7289-4D22-ABC3-8E4278424E60}"/>
                </a:ext>
              </a:extLst>
            </p:cNvPr>
            <p:cNvGrpSpPr>
              <a:grpSpLocks/>
            </p:cNvGrpSpPr>
            <p:nvPr/>
          </p:nvGrpSpPr>
          <p:grpSpPr bwMode="auto">
            <a:xfrm rot="3883781">
              <a:off x="2579" y="973"/>
              <a:ext cx="569" cy="832"/>
              <a:chOff x="3173" y="2543"/>
              <a:chExt cx="1001" cy="1360"/>
            </a:xfrm>
          </p:grpSpPr>
          <p:sp>
            <p:nvSpPr>
              <p:cNvPr id="21645" name="Freeform 599">
                <a:extLst>
                  <a:ext uri="{FF2B5EF4-FFF2-40B4-BE49-F238E27FC236}">
                    <a16:creationId xmlns:a16="http://schemas.microsoft.com/office/drawing/2014/main" id="{1BC49E0E-1BB2-4EF6-A8D8-F856CE3187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46" name="Freeform 600">
                <a:extLst>
                  <a:ext uri="{FF2B5EF4-FFF2-40B4-BE49-F238E27FC236}">
                    <a16:creationId xmlns:a16="http://schemas.microsoft.com/office/drawing/2014/main" id="{2D5B2747-6A30-4EBA-A82B-CB2247EC80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47" name="Freeform 601">
                <a:extLst>
                  <a:ext uri="{FF2B5EF4-FFF2-40B4-BE49-F238E27FC236}">
                    <a16:creationId xmlns:a16="http://schemas.microsoft.com/office/drawing/2014/main" id="{C28F0612-09CC-4FAA-B817-9FC27D72C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48" name="Freeform 602">
                <a:extLst>
                  <a:ext uri="{FF2B5EF4-FFF2-40B4-BE49-F238E27FC236}">
                    <a16:creationId xmlns:a16="http://schemas.microsoft.com/office/drawing/2014/main" id="{739795BB-E6EF-4FB8-AAA5-972843FE1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49" name="Freeform 603">
                <a:extLst>
                  <a:ext uri="{FF2B5EF4-FFF2-40B4-BE49-F238E27FC236}">
                    <a16:creationId xmlns:a16="http://schemas.microsoft.com/office/drawing/2014/main" id="{568424BB-4E9F-40AE-95FA-C4C6264E3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8259" name="Text Box 611">
            <a:extLst>
              <a:ext uri="{FF2B5EF4-FFF2-40B4-BE49-F238E27FC236}">
                <a16:creationId xmlns:a16="http://schemas.microsoft.com/office/drawing/2014/main" id="{3D55348D-19B0-4BB3-B479-15657BB0C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25" y="3608388"/>
            <a:ext cx="1689100" cy="7080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sz="4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2,5 кг </a:t>
            </a:r>
          </a:p>
        </p:txBody>
      </p:sp>
      <p:sp>
        <p:nvSpPr>
          <p:cNvPr id="28260" name="Text Box 612">
            <a:extLst>
              <a:ext uri="{FF2B5EF4-FFF2-40B4-BE49-F238E27FC236}">
                <a16:creationId xmlns:a16="http://schemas.microsoft.com/office/drawing/2014/main" id="{F1B2E770-09F3-49BD-9877-5DF36831D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638" y="5230813"/>
            <a:ext cx="1765300" cy="9144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 кг </a:t>
            </a:r>
          </a:p>
        </p:txBody>
      </p:sp>
      <p:sp>
        <p:nvSpPr>
          <p:cNvPr id="28261" name="Text Box 613">
            <a:extLst>
              <a:ext uri="{FF2B5EF4-FFF2-40B4-BE49-F238E27FC236}">
                <a16:creationId xmlns:a16="http://schemas.microsoft.com/office/drawing/2014/main" id="{F2562CB9-E8BF-4AFA-B06B-3AAF8B456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325" y="5676900"/>
            <a:ext cx="2146300" cy="9144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0,5 кг </a:t>
            </a:r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EF15452D-05AC-4AA6-BEA9-B99F00833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4538" y="1624013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5 кг       -                  2,5 кг    -</a:t>
            </a:r>
          </a:p>
        </p:txBody>
      </p:sp>
      <p:sp>
        <p:nvSpPr>
          <p:cNvPr id="393" name="TextBox 392">
            <a:extLst>
              <a:ext uri="{FF2B5EF4-FFF2-40B4-BE49-F238E27FC236}">
                <a16:creationId xmlns:a16="http://schemas.microsoft.com/office/drawing/2014/main" id="{B4894EA4-27FE-46BA-A0E7-C8FE272D61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4325" y="1633538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х%</a:t>
            </a:r>
          </a:p>
        </p:txBody>
      </p:sp>
      <p:sp>
        <p:nvSpPr>
          <p:cNvPr id="394" name="Стрелка вверх 18">
            <a:extLst>
              <a:ext uri="{FF2B5EF4-FFF2-40B4-BE49-F238E27FC236}">
                <a16:creationId xmlns:a16="http://schemas.microsoft.com/office/drawing/2014/main" id="{23579806-CF38-4158-A291-AB1088312E40}"/>
              </a:ext>
            </a:extLst>
          </p:cNvPr>
          <p:cNvSpPr/>
          <p:nvPr/>
        </p:nvSpPr>
        <p:spPr>
          <a:xfrm rot="10800000" flipH="1">
            <a:off x="1674813" y="1679575"/>
            <a:ext cx="280987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395" name="Стрелка вверх 18">
            <a:extLst>
              <a:ext uri="{FF2B5EF4-FFF2-40B4-BE49-F238E27FC236}">
                <a16:creationId xmlns:a16="http://schemas.microsoft.com/office/drawing/2014/main" id="{5B9C6272-5BC8-41BD-9AF9-76CA3F982644}"/>
              </a:ext>
            </a:extLst>
          </p:cNvPr>
          <p:cNvSpPr/>
          <p:nvPr/>
        </p:nvSpPr>
        <p:spPr>
          <a:xfrm rot="10800000" flipH="1">
            <a:off x="5410200" y="1720850"/>
            <a:ext cx="280988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5278BDCB-A14D-46DF-B00F-313DAD4A4A2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19506" y="1599750"/>
            <a:ext cx="2027671" cy="987322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12C48A0B-15A5-4DC2-AD08-2E7780461EB7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72169" y="2851333"/>
            <a:ext cx="3053483" cy="93519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8" name="TextBox 397">
            <a:extLst>
              <a:ext uri="{FF2B5EF4-FFF2-40B4-BE49-F238E27FC236}">
                <a16:creationId xmlns:a16="http://schemas.microsoft.com/office/drawing/2014/main" id="{C2E67E5C-89B9-4ECF-9D64-192540978BE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64472" y="3948063"/>
            <a:ext cx="1074205" cy="492443"/>
          </a:xfrm>
          <a:prstGeom prst="rect">
            <a:avLst/>
          </a:prstGeom>
          <a:blipFill>
            <a:blip r:embed="rId8"/>
            <a:stretch>
              <a:fillRect t="-26250" r="-22159" b="-50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id="{B242A390-A715-41F2-AE6F-E83D8E010C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3733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50%.</a:t>
            </a:r>
          </a:p>
        </p:txBody>
      </p:sp>
      <p:grpSp>
        <p:nvGrpSpPr>
          <p:cNvPr id="400" name="Group 3">
            <a:extLst>
              <a:ext uri="{FF2B5EF4-FFF2-40B4-BE49-F238E27FC236}">
                <a16:creationId xmlns:a16="http://schemas.microsoft.com/office/drawing/2014/main" id="{D5A7D401-3A0A-4911-83D5-70A4C60CC6AF}"/>
              </a:ext>
            </a:extLst>
          </p:cNvPr>
          <p:cNvGrpSpPr>
            <a:grpSpLocks/>
          </p:cNvGrpSpPr>
          <p:nvPr/>
        </p:nvGrpSpPr>
        <p:grpSpPr bwMode="auto">
          <a:xfrm>
            <a:off x="7427913" y="4710113"/>
            <a:ext cx="1822450" cy="1839912"/>
            <a:chOff x="0" y="192"/>
            <a:chExt cx="1542" cy="1300"/>
          </a:xfrm>
        </p:grpSpPr>
        <p:grpSp>
          <p:nvGrpSpPr>
            <p:cNvPr id="21522" name="Group 4">
              <a:extLst>
                <a:ext uri="{FF2B5EF4-FFF2-40B4-BE49-F238E27FC236}">
                  <a16:creationId xmlns:a16="http://schemas.microsoft.com/office/drawing/2014/main" id="{0D38751A-EEED-48FF-B216-6804D3396111}"/>
                </a:ext>
              </a:extLst>
            </p:cNvPr>
            <p:cNvGrpSpPr>
              <a:grpSpLocks/>
            </p:cNvGrpSpPr>
            <p:nvPr/>
          </p:nvGrpSpPr>
          <p:grpSpPr bwMode="auto">
            <a:xfrm rot="-4049421">
              <a:off x="518" y="161"/>
              <a:ext cx="381" cy="474"/>
              <a:chOff x="1212" y="1152"/>
              <a:chExt cx="508" cy="626"/>
            </a:xfrm>
          </p:grpSpPr>
          <p:sp>
            <p:nvSpPr>
              <p:cNvPr id="21624" name="Freeform 5">
                <a:extLst>
                  <a:ext uri="{FF2B5EF4-FFF2-40B4-BE49-F238E27FC236}">
                    <a16:creationId xmlns:a16="http://schemas.microsoft.com/office/drawing/2014/main" id="{90A65B5C-B392-41C1-8D45-A96D0C84D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5" name="Freeform 6">
                <a:extLst>
                  <a:ext uri="{FF2B5EF4-FFF2-40B4-BE49-F238E27FC236}">
                    <a16:creationId xmlns:a16="http://schemas.microsoft.com/office/drawing/2014/main" id="{08111A33-16DA-4011-AEC7-CED32903852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6" name="Freeform 7">
                <a:extLst>
                  <a:ext uri="{FF2B5EF4-FFF2-40B4-BE49-F238E27FC236}">
                    <a16:creationId xmlns:a16="http://schemas.microsoft.com/office/drawing/2014/main" id="{D9848F83-DAD5-4D4C-8A01-05E9A5DFD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27" name="Freeform 8">
                <a:extLst>
                  <a:ext uri="{FF2B5EF4-FFF2-40B4-BE49-F238E27FC236}">
                    <a16:creationId xmlns:a16="http://schemas.microsoft.com/office/drawing/2014/main" id="{AC171549-68EE-4AFB-B384-55160A1321F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628" name="Group 9">
                <a:extLst>
                  <a:ext uri="{FF2B5EF4-FFF2-40B4-BE49-F238E27FC236}">
                    <a16:creationId xmlns:a16="http://schemas.microsoft.com/office/drawing/2014/main" id="{E5F09BD9-C307-48E9-9882-D31A22511C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1629" name="Group 10">
                  <a:extLst>
                    <a:ext uri="{FF2B5EF4-FFF2-40B4-BE49-F238E27FC236}">
                      <a16:creationId xmlns:a16="http://schemas.microsoft.com/office/drawing/2014/main" id="{7B7BE4B8-A52F-4DF6-BE1C-8551F046F94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1635" name="Freeform 11">
                    <a:extLst>
                      <a:ext uri="{FF2B5EF4-FFF2-40B4-BE49-F238E27FC236}">
                        <a16:creationId xmlns:a16="http://schemas.microsoft.com/office/drawing/2014/main" id="{D70CA6CA-AE16-4748-B609-1022C5F676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36" name="Freeform 12">
                    <a:extLst>
                      <a:ext uri="{FF2B5EF4-FFF2-40B4-BE49-F238E27FC236}">
                        <a16:creationId xmlns:a16="http://schemas.microsoft.com/office/drawing/2014/main" id="{6C8CC1C2-F142-4655-905F-71308816B6A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1630" name="Freeform 13">
                  <a:extLst>
                    <a:ext uri="{FF2B5EF4-FFF2-40B4-BE49-F238E27FC236}">
                      <a16:creationId xmlns:a16="http://schemas.microsoft.com/office/drawing/2014/main" id="{352EE114-1553-401C-A29D-FA86E56C9D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31" name="Freeform 14">
                  <a:extLst>
                    <a:ext uri="{FF2B5EF4-FFF2-40B4-BE49-F238E27FC236}">
                      <a16:creationId xmlns:a16="http://schemas.microsoft.com/office/drawing/2014/main" id="{02FC8DB7-8E16-4298-B452-1F5B796949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32" name="Freeform 15">
                  <a:extLst>
                    <a:ext uri="{FF2B5EF4-FFF2-40B4-BE49-F238E27FC236}">
                      <a16:creationId xmlns:a16="http://schemas.microsoft.com/office/drawing/2014/main" id="{8CFED87D-228F-4659-B1C9-52957618D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33" name="Freeform 16">
                  <a:extLst>
                    <a:ext uri="{FF2B5EF4-FFF2-40B4-BE49-F238E27FC236}">
                      <a16:creationId xmlns:a16="http://schemas.microsoft.com/office/drawing/2014/main" id="{F3713D1B-945B-477D-B748-1955CA282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34" name="Freeform 17">
                  <a:extLst>
                    <a:ext uri="{FF2B5EF4-FFF2-40B4-BE49-F238E27FC236}">
                      <a16:creationId xmlns:a16="http://schemas.microsoft.com/office/drawing/2014/main" id="{A0FBAC65-DE30-49B6-89B9-7AE588E98E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1523" name="Group 18">
              <a:extLst>
                <a:ext uri="{FF2B5EF4-FFF2-40B4-BE49-F238E27FC236}">
                  <a16:creationId xmlns:a16="http://schemas.microsoft.com/office/drawing/2014/main" id="{C5075AAB-656F-43CF-A560-EA1E9DA283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2" y="192"/>
              <a:ext cx="384" cy="470"/>
              <a:chOff x="1212" y="1152"/>
              <a:chExt cx="508" cy="626"/>
            </a:xfrm>
          </p:grpSpPr>
          <p:sp>
            <p:nvSpPr>
              <p:cNvPr id="21611" name="Freeform 19">
                <a:extLst>
                  <a:ext uri="{FF2B5EF4-FFF2-40B4-BE49-F238E27FC236}">
                    <a16:creationId xmlns:a16="http://schemas.microsoft.com/office/drawing/2014/main" id="{E346A5CD-1C5D-40FC-BF9B-D59ADBBC64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12" name="Freeform 20">
                <a:extLst>
                  <a:ext uri="{FF2B5EF4-FFF2-40B4-BE49-F238E27FC236}">
                    <a16:creationId xmlns:a16="http://schemas.microsoft.com/office/drawing/2014/main" id="{BFA412A4-1131-4B82-A599-0785C936EBD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13" name="Freeform 21">
                <a:extLst>
                  <a:ext uri="{FF2B5EF4-FFF2-40B4-BE49-F238E27FC236}">
                    <a16:creationId xmlns:a16="http://schemas.microsoft.com/office/drawing/2014/main" id="{11FE438A-19E7-4779-B5C2-145D0BD98E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14" name="Freeform 22">
                <a:extLst>
                  <a:ext uri="{FF2B5EF4-FFF2-40B4-BE49-F238E27FC236}">
                    <a16:creationId xmlns:a16="http://schemas.microsoft.com/office/drawing/2014/main" id="{FA0789E7-B027-4779-91C5-AE29D405FC9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615" name="Group 23">
                <a:extLst>
                  <a:ext uri="{FF2B5EF4-FFF2-40B4-BE49-F238E27FC236}">
                    <a16:creationId xmlns:a16="http://schemas.microsoft.com/office/drawing/2014/main" id="{56BF3506-F9E9-48C3-AE2F-F4CF2801C1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1616" name="Group 24">
                  <a:extLst>
                    <a:ext uri="{FF2B5EF4-FFF2-40B4-BE49-F238E27FC236}">
                      <a16:creationId xmlns:a16="http://schemas.microsoft.com/office/drawing/2014/main" id="{22EE60FF-D022-4921-A285-55612D1D0CE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1622" name="Freeform 25">
                    <a:extLst>
                      <a:ext uri="{FF2B5EF4-FFF2-40B4-BE49-F238E27FC236}">
                        <a16:creationId xmlns:a16="http://schemas.microsoft.com/office/drawing/2014/main" id="{97CC0517-1CE3-4DEA-AB04-610013E208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23" name="Freeform 26">
                    <a:extLst>
                      <a:ext uri="{FF2B5EF4-FFF2-40B4-BE49-F238E27FC236}">
                        <a16:creationId xmlns:a16="http://schemas.microsoft.com/office/drawing/2014/main" id="{1D9DD7A2-AE8E-4806-B7F9-D058C42AAB6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1617" name="Freeform 27">
                  <a:extLst>
                    <a:ext uri="{FF2B5EF4-FFF2-40B4-BE49-F238E27FC236}">
                      <a16:creationId xmlns:a16="http://schemas.microsoft.com/office/drawing/2014/main" id="{20F38E57-0614-4EFC-98C1-84B99F7191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18" name="Freeform 28">
                  <a:extLst>
                    <a:ext uri="{FF2B5EF4-FFF2-40B4-BE49-F238E27FC236}">
                      <a16:creationId xmlns:a16="http://schemas.microsoft.com/office/drawing/2014/main" id="{8CC69A07-F3D6-48DA-8D38-60C70E4BCE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19" name="Freeform 29">
                  <a:extLst>
                    <a:ext uri="{FF2B5EF4-FFF2-40B4-BE49-F238E27FC236}">
                      <a16:creationId xmlns:a16="http://schemas.microsoft.com/office/drawing/2014/main" id="{0D658CEE-C458-484D-A7BB-57723CF3C4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20" name="Freeform 30">
                  <a:extLst>
                    <a:ext uri="{FF2B5EF4-FFF2-40B4-BE49-F238E27FC236}">
                      <a16:creationId xmlns:a16="http://schemas.microsoft.com/office/drawing/2014/main" id="{01CBBC6C-A4B5-4F92-AFBD-98BFB6DEC9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621" name="Freeform 31">
                  <a:extLst>
                    <a:ext uri="{FF2B5EF4-FFF2-40B4-BE49-F238E27FC236}">
                      <a16:creationId xmlns:a16="http://schemas.microsoft.com/office/drawing/2014/main" id="{E04F2EE3-7A64-4024-BD5D-5366A56B5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1524" name="Group 32">
              <a:extLst>
                <a:ext uri="{FF2B5EF4-FFF2-40B4-BE49-F238E27FC236}">
                  <a16:creationId xmlns:a16="http://schemas.microsoft.com/office/drawing/2014/main" id="{2B1BEF36-F8D4-4BDC-9E8C-54CA882EEB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" y="291"/>
              <a:ext cx="1357" cy="1153"/>
              <a:chOff x="503" y="1425"/>
              <a:chExt cx="2250" cy="1784"/>
            </a:xfrm>
          </p:grpSpPr>
          <p:sp>
            <p:nvSpPr>
              <p:cNvPr id="21580" name="Freeform 33" descr="Циновка">
                <a:extLst>
                  <a:ext uri="{FF2B5EF4-FFF2-40B4-BE49-F238E27FC236}">
                    <a16:creationId xmlns:a16="http://schemas.microsoft.com/office/drawing/2014/main" id="{0DF2F7DE-E773-46C3-AE46-3551564930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" y="2160"/>
                <a:ext cx="2192" cy="1049"/>
              </a:xfrm>
              <a:custGeom>
                <a:avLst/>
                <a:gdLst>
                  <a:gd name="T0" fmla="*/ 0 w 2192"/>
                  <a:gd name="T1" fmla="*/ 0 h 1049"/>
                  <a:gd name="T2" fmla="*/ 120 w 2192"/>
                  <a:gd name="T3" fmla="*/ 568 h 1049"/>
                  <a:gd name="T4" fmla="*/ 376 w 2192"/>
                  <a:gd name="T5" fmla="*/ 840 h 1049"/>
                  <a:gd name="T6" fmla="*/ 752 w 2192"/>
                  <a:gd name="T7" fmla="*/ 1016 h 1049"/>
                  <a:gd name="T8" fmla="*/ 1184 w 2192"/>
                  <a:gd name="T9" fmla="*/ 1040 h 1049"/>
                  <a:gd name="T10" fmla="*/ 1592 w 2192"/>
                  <a:gd name="T11" fmla="*/ 960 h 1049"/>
                  <a:gd name="T12" fmla="*/ 1920 w 2192"/>
                  <a:gd name="T13" fmla="*/ 752 h 1049"/>
                  <a:gd name="T14" fmla="*/ 2152 w 2192"/>
                  <a:gd name="T15" fmla="*/ 296 h 1049"/>
                  <a:gd name="T16" fmla="*/ 2160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81" name="Freeform 34" descr="Папирус">
                <a:extLst>
                  <a:ext uri="{FF2B5EF4-FFF2-40B4-BE49-F238E27FC236}">
                    <a16:creationId xmlns:a16="http://schemas.microsoft.com/office/drawing/2014/main" id="{F4DB412B-1A7E-4F9B-8F6B-33817AA2FF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" y="1929"/>
                <a:ext cx="2232" cy="463"/>
              </a:xfrm>
              <a:custGeom>
                <a:avLst/>
                <a:gdLst>
                  <a:gd name="T0" fmla="*/ 15 w 2232"/>
                  <a:gd name="T1" fmla="*/ 223 h 463"/>
                  <a:gd name="T2" fmla="*/ 431 w 2232"/>
                  <a:gd name="T3" fmla="*/ 423 h 463"/>
                  <a:gd name="T4" fmla="*/ 1023 w 2232"/>
                  <a:gd name="T5" fmla="*/ 447 h 463"/>
                  <a:gd name="T6" fmla="*/ 1687 w 2232"/>
                  <a:gd name="T7" fmla="*/ 431 h 463"/>
                  <a:gd name="T8" fmla="*/ 2215 w 2232"/>
                  <a:gd name="T9" fmla="*/ 255 h 463"/>
                  <a:gd name="T10" fmla="*/ 1791 w 2232"/>
                  <a:gd name="T11" fmla="*/ 39 h 463"/>
                  <a:gd name="T12" fmla="*/ 1111 w 2232"/>
                  <a:gd name="T13" fmla="*/ 23 h 463"/>
                  <a:gd name="T14" fmla="*/ 343 w 2232"/>
                  <a:gd name="T15" fmla="*/ 55 h 463"/>
                  <a:gd name="T16" fmla="*/ 15 w 2232"/>
                  <a:gd name="T17" fmla="*/ 223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582" name="Group 35">
                <a:extLst>
                  <a:ext uri="{FF2B5EF4-FFF2-40B4-BE49-F238E27FC236}">
                    <a16:creationId xmlns:a16="http://schemas.microsoft.com/office/drawing/2014/main" id="{EE19E3B7-EF8D-45A2-B22A-E767057D7E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3" y="1425"/>
                <a:ext cx="2228" cy="829"/>
                <a:chOff x="503" y="1425"/>
                <a:chExt cx="2228" cy="829"/>
              </a:xfrm>
            </p:grpSpPr>
            <p:sp>
              <p:nvSpPr>
                <p:cNvPr id="21583" name="Freeform 36">
                  <a:extLst>
                    <a:ext uri="{FF2B5EF4-FFF2-40B4-BE49-F238E27FC236}">
                      <a16:creationId xmlns:a16="http://schemas.microsoft.com/office/drawing/2014/main" id="{DAB1FEA2-B425-43C7-BF3D-15DBB6FD1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50 h 102"/>
                    <a:gd name="T2" fmla="*/ 19 w 408"/>
                    <a:gd name="T3" fmla="*/ 14 h 102"/>
                    <a:gd name="T4" fmla="*/ 51 w 408"/>
                    <a:gd name="T5" fmla="*/ 2 h 102"/>
                    <a:gd name="T6" fmla="*/ 83 w 408"/>
                    <a:gd name="T7" fmla="*/ 8 h 102"/>
                    <a:gd name="T8" fmla="*/ 122 w 408"/>
                    <a:gd name="T9" fmla="*/ 45 h 102"/>
                    <a:gd name="T10" fmla="*/ 157 w 408"/>
                    <a:gd name="T11" fmla="*/ 40 h 102"/>
                    <a:gd name="T12" fmla="*/ 177 w 408"/>
                    <a:gd name="T13" fmla="*/ 5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584" name="Group 37">
                  <a:extLst>
                    <a:ext uri="{FF2B5EF4-FFF2-40B4-BE49-F238E27FC236}">
                      <a16:creationId xmlns:a16="http://schemas.microsoft.com/office/drawing/2014/main" id="{FA7E7D3E-2C88-4774-A2D3-4152823533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348" cy="829"/>
                </a:xfrm>
              </p:grpSpPr>
              <p:sp>
                <p:nvSpPr>
                  <p:cNvPr id="21585" name="Freeform 38">
                    <a:extLst>
                      <a:ext uri="{FF2B5EF4-FFF2-40B4-BE49-F238E27FC236}">
                        <a16:creationId xmlns:a16="http://schemas.microsoft.com/office/drawing/2014/main" id="{43929233-4841-46A0-8396-882EDA4B4E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43 h 102"/>
                      <a:gd name="T2" fmla="*/ 22 w 408"/>
                      <a:gd name="T3" fmla="*/ 11 h 102"/>
                      <a:gd name="T4" fmla="*/ 59 w 408"/>
                      <a:gd name="T5" fmla="*/ 2 h 102"/>
                      <a:gd name="T6" fmla="*/ 95 w 408"/>
                      <a:gd name="T7" fmla="*/ 6 h 102"/>
                      <a:gd name="T8" fmla="*/ 139 w 408"/>
                      <a:gd name="T9" fmla="*/ 39 h 102"/>
                      <a:gd name="T10" fmla="*/ 179 w 408"/>
                      <a:gd name="T11" fmla="*/ 34 h 102"/>
                      <a:gd name="T12" fmla="*/ 203 w 408"/>
                      <a:gd name="T13" fmla="*/ 5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86" name="Freeform 39">
                    <a:extLst>
                      <a:ext uri="{FF2B5EF4-FFF2-40B4-BE49-F238E27FC236}">
                        <a16:creationId xmlns:a16="http://schemas.microsoft.com/office/drawing/2014/main" id="{DC64C29A-EC3E-48F2-A3EE-3562285221F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87" name="Freeform 40">
                    <a:extLst>
                      <a:ext uri="{FF2B5EF4-FFF2-40B4-BE49-F238E27FC236}">
                        <a16:creationId xmlns:a16="http://schemas.microsoft.com/office/drawing/2014/main" id="{0314E980-90EE-4071-960B-6D26437352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1588" name="Group 41">
                    <a:extLst>
                      <a:ext uri="{FF2B5EF4-FFF2-40B4-BE49-F238E27FC236}">
                        <a16:creationId xmlns:a16="http://schemas.microsoft.com/office/drawing/2014/main" id="{23BD1AF5-680C-463E-8999-00808AE2BC2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6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1608" name="Freeform 42">
                      <a:extLst>
                        <a:ext uri="{FF2B5EF4-FFF2-40B4-BE49-F238E27FC236}">
                          <a16:creationId xmlns:a16="http://schemas.microsoft.com/office/drawing/2014/main" id="{765D93D2-A7FE-42A9-A713-FFECDAD72B8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09" name="Freeform 43">
                      <a:extLst>
                        <a:ext uri="{FF2B5EF4-FFF2-40B4-BE49-F238E27FC236}">
                          <a16:creationId xmlns:a16="http://schemas.microsoft.com/office/drawing/2014/main" id="{FCDD6D7D-D80D-4003-B4A0-79C6F351CB6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10" name="Freeform 44">
                      <a:extLst>
                        <a:ext uri="{FF2B5EF4-FFF2-40B4-BE49-F238E27FC236}">
                          <a16:creationId xmlns:a16="http://schemas.microsoft.com/office/drawing/2014/main" id="{32855F8A-86BA-429C-8E6D-3CC71304CE5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589" name="Group 45">
                    <a:extLst>
                      <a:ext uri="{FF2B5EF4-FFF2-40B4-BE49-F238E27FC236}">
                        <a16:creationId xmlns:a16="http://schemas.microsoft.com/office/drawing/2014/main" id="{96DE4C12-24F9-4C5A-AEFA-A9A911E245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4" y="1524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1605" name="Freeform 46">
                      <a:extLst>
                        <a:ext uri="{FF2B5EF4-FFF2-40B4-BE49-F238E27FC236}">
                          <a16:creationId xmlns:a16="http://schemas.microsoft.com/office/drawing/2014/main" id="{09337D6B-0B33-48DA-9BDE-4BB4FE5949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06" name="Freeform 47">
                      <a:extLst>
                        <a:ext uri="{FF2B5EF4-FFF2-40B4-BE49-F238E27FC236}">
                          <a16:creationId xmlns:a16="http://schemas.microsoft.com/office/drawing/2014/main" id="{BE7F29CD-87E3-4E71-9966-110DEDFA0EE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07" name="Freeform 48">
                      <a:extLst>
                        <a:ext uri="{FF2B5EF4-FFF2-40B4-BE49-F238E27FC236}">
                          <a16:creationId xmlns:a16="http://schemas.microsoft.com/office/drawing/2014/main" id="{5AF0AA6F-E58B-458E-B907-16A5C09C1B9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590" name="Group 49">
                    <a:extLst>
                      <a:ext uri="{FF2B5EF4-FFF2-40B4-BE49-F238E27FC236}">
                        <a16:creationId xmlns:a16="http://schemas.microsoft.com/office/drawing/2014/main" id="{87B3E8E8-6177-4375-9104-D19E488196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9" y="1489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1602" name="Freeform 50">
                      <a:extLst>
                        <a:ext uri="{FF2B5EF4-FFF2-40B4-BE49-F238E27FC236}">
                          <a16:creationId xmlns:a16="http://schemas.microsoft.com/office/drawing/2014/main" id="{33753F3B-AB5D-4AF3-B6E6-86384A03418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03" name="Freeform 51">
                      <a:extLst>
                        <a:ext uri="{FF2B5EF4-FFF2-40B4-BE49-F238E27FC236}">
                          <a16:creationId xmlns:a16="http://schemas.microsoft.com/office/drawing/2014/main" id="{D567C9B4-9EC9-4AAD-824D-236DC1F81C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04" name="Freeform 52">
                      <a:extLst>
                        <a:ext uri="{FF2B5EF4-FFF2-40B4-BE49-F238E27FC236}">
                          <a16:creationId xmlns:a16="http://schemas.microsoft.com/office/drawing/2014/main" id="{F4573B48-D587-444E-B444-85D17835E10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591" name="Group 53">
                    <a:extLst>
                      <a:ext uri="{FF2B5EF4-FFF2-40B4-BE49-F238E27FC236}">
                        <a16:creationId xmlns:a16="http://schemas.microsoft.com/office/drawing/2014/main" id="{C3388F96-D9A4-4E6E-9B42-9F2ADDC2D93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226440">
                    <a:off x="1882" y="1562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1599" name="Freeform 54">
                      <a:extLst>
                        <a:ext uri="{FF2B5EF4-FFF2-40B4-BE49-F238E27FC236}">
                          <a16:creationId xmlns:a16="http://schemas.microsoft.com/office/drawing/2014/main" id="{800BB052-EB39-48A4-9AF0-4F95FB3DEF2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00" name="Freeform 55">
                      <a:extLst>
                        <a:ext uri="{FF2B5EF4-FFF2-40B4-BE49-F238E27FC236}">
                          <a16:creationId xmlns:a16="http://schemas.microsoft.com/office/drawing/2014/main" id="{B4D6CC93-E1AF-4735-AB97-4F573412FB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601" name="Freeform 56">
                      <a:extLst>
                        <a:ext uri="{FF2B5EF4-FFF2-40B4-BE49-F238E27FC236}">
                          <a16:creationId xmlns:a16="http://schemas.microsoft.com/office/drawing/2014/main" id="{49F4D9FC-8D5D-4325-A605-DDCD16A0458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1592" name="Group 57">
                    <a:extLst>
                      <a:ext uri="{FF2B5EF4-FFF2-40B4-BE49-F238E27FC236}">
                        <a16:creationId xmlns:a16="http://schemas.microsoft.com/office/drawing/2014/main" id="{A9285F76-33D7-4E81-A238-528FDF8237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068615">
                    <a:off x="2210" y="1726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1596" name="Freeform 58">
                      <a:extLst>
                        <a:ext uri="{FF2B5EF4-FFF2-40B4-BE49-F238E27FC236}">
                          <a16:creationId xmlns:a16="http://schemas.microsoft.com/office/drawing/2014/main" id="{77398210-E60A-41EF-95F4-92FC9A8C522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597" name="Freeform 59">
                      <a:extLst>
                        <a:ext uri="{FF2B5EF4-FFF2-40B4-BE49-F238E27FC236}">
                          <a16:creationId xmlns:a16="http://schemas.microsoft.com/office/drawing/2014/main" id="{B1FDE49A-9B60-46DF-9091-917D7D3290F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598" name="Freeform 60">
                      <a:extLst>
                        <a:ext uri="{FF2B5EF4-FFF2-40B4-BE49-F238E27FC236}">
                          <a16:creationId xmlns:a16="http://schemas.microsoft.com/office/drawing/2014/main" id="{C6464F6B-C603-4257-8990-D38132B78D2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593" name="Freeform 61">
                    <a:extLst>
                      <a:ext uri="{FF2B5EF4-FFF2-40B4-BE49-F238E27FC236}">
                        <a16:creationId xmlns:a16="http://schemas.microsoft.com/office/drawing/2014/main" id="{11C370E8-08F7-47B0-8B3A-B7562BA24E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48 h 126"/>
                      <a:gd name="T2" fmla="*/ 20 w 400"/>
                      <a:gd name="T3" fmla="*/ 13 h 126"/>
                      <a:gd name="T4" fmla="*/ 58 w 400"/>
                      <a:gd name="T5" fmla="*/ 0 h 126"/>
                      <a:gd name="T6" fmla="*/ 89 w 400"/>
                      <a:gd name="T7" fmla="*/ 11 h 126"/>
                      <a:gd name="T8" fmla="*/ 122 w 400"/>
                      <a:gd name="T9" fmla="*/ 56 h 126"/>
                      <a:gd name="T10" fmla="*/ 158 w 400"/>
                      <a:gd name="T11" fmla="*/ 52 h 126"/>
                      <a:gd name="T12" fmla="*/ 174 w 400"/>
                      <a:gd name="T13" fmla="*/ 18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94" name="Freeform 62">
                    <a:extLst>
                      <a:ext uri="{FF2B5EF4-FFF2-40B4-BE49-F238E27FC236}">
                        <a16:creationId xmlns:a16="http://schemas.microsoft.com/office/drawing/2014/main" id="{EF2E25CB-A22F-43C4-867C-51BCFD23EA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95" name="Freeform 63">
                    <a:extLst>
                      <a:ext uri="{FF2B5EF4-FFF2-40B4-BE49-F238E27FC236}">
                        <a16:creationId xmlns:a16="http://schemas.microsoft.com/office/drawing/2014/main" id="{98D2859C-8C8C-4E9A-99C2-BBE38CE4FC4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1525" name="Group 64">
              <a:extLst>
                <a:ext uri="{FF2B5EF4-FFF2-40B4-BE49-F238E27FC236}">
                  <a16:creationId xmlns:a16="http://schemas.microsoft.com/office/drawing/2014/main" id="{98255782-65E3-4160-95C8-DB08541D02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" y="522"/>
              <a:ext cx="384" cy="382"/>
              <a:chOff x="4060" y="1421"/>
              <a:chExt cx="508" cy="509"/>
            </a:xfrm>
          </p:grpSpPr>
          <p:sp>
            <p:nvSpPr>
              <p:cNvPr id="21573" name="Freeform 65">
                <a:extLst>
                  <a:ext uri="{FF2B5EF4-FFF2-40B4-BE49-F238E27FC236}">
                    <a16:creationId xmlns:a16="http://schemas.microsoft.com/office/drawing/2014/main" id="{38490A3D-90B9-4A91-A633-904C4CDD2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74" name="Freeform 66">
                <a:extLst>
                  <a:ext uri="{FF2B5EF4-FFF2-40B4-BE49-F238E27FC236}">
                    <a16:creationId xmlns:a16="http://schemas.microsoft.com/office/drawing/2014/main" id="{D61A54CF-F8E9-4497-8DA4-0B7985092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75" name="Freeform 67">
                <a:extLst>
                  <a:ext uri="{FF2B5EF4-FFF2-40B4-BE49-F238E27FC236}">
                    <a16:creationId xmlns:a16="http://schemas.microsoft.com/office/drawing/2014/main" id="{0A0E62FB-10EB-4AFD-A198-AB944FA2F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76" name="Freeform 68">
                <a:extLst>
                  <a:ext uri="{FF2B5EF4-FFF2-40B4-BE49-F238E27FC236}">
                    <a16:creationId xmlns:a16="http://schemas.microsoft.com/office/drawing/2014/main" id="{1746CF31-63D0-46F8-8F4E-0CAEF5FA2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77" name="Freeform 69">
                <a:extLst>
                  <a:ext uri="{FF2B5EF4-FFF2-40B4-BE49-F238E27FC236}">
                    <a16:creationId xmlns:a16="http://schemas.microsoft.com/office/drawing/2014/main" id="{62A5B55D-5B65-4004-8ED9-243931C0C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78" name="Freeform 70">
                <a:extLst>
                  <a:ext uri="{FF2B5EF4-FFF2-40B4-BE49-F238E27FC236}">
                    <a16:creationId xmlns:a16="http://schemas.microsoft.com/office/drawing/2014/main" id="{1464E2FB-3416-4F64-A3FB-BD1D273D2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79" name="Freeform 71">
                <a:extLst>
                  <a:ext uri="{FF2B5EF4-FFF2-40B4-BE49-F238E27FC236}">
                    <a16:creationId xmlns:a16="http://schemas.microsoft.com/office/drawing/2014/main" id="{E93CD77B-6AFD-43FB-8693-4E2EA5561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26" name="Group 72">
              <a:extLst>
                <a:ext uri="{FF2B5EF4-FFF2-40B4-BE49-F238E27FC236}">
                  <a16:creationId xmlns:a16="http://schemas.microsoft.com/office/drawing/2014/main" id="{2D2FFEE8-19D5-47CC-8C8E-2D5F1D151CF9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012" y="510"/>
              <a:ext cx="384" cy="382"/>
              <a:chOff x="4060" y="1421"/>
              <a:chExt cx="508" cy="509"/>
            </a:xfrm>
          </p:grpSpPr>
          <p:sp>
            <p:nvSpPr>
              <p:cNvPr id="21566" name="Freeform 73">
                <a:extLst>
                  <a:ext uri="{FF2B5EF4-FFF2-40B4-BE49-F238E27FC236}">
                    <a16:creationId xmlns:a16="http://schemas.microsoft.com/office/drawing/2014/main" id="{6158E193-3A2B-4BD9-817E-FE0CE0A435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7" name="Freeform 74">
                <a:extLst>
                  <a:ext uri="{FF2B5EF4-FFF2-40B4-BE49-F238E27FC236}">
                    <a16:creationId xmlns:a16="http://schemas.microsoft.com/office/drawing/2014/main" id="{6FFE38DE-639B-4B27-8524-24FD29752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8" name="Freeform 75">
                <a:extLst>
                  <a:ext uri="{FF2B5EF4-FFF2-40B4-BE49-F238E27FC236}">
                    <a16:creationId xmlns:a16="http://schemas.microsoft.com/office/drawing/2014/main" id="{395081D5-4E09-4BF7-922A-BC6FB91E1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69" name="Freeform 76">
                <a:extLst>
                  <a:ext uri="{FF2B5EF4-FFF2-40B4-BE49-F238E27FC236}">
                    <a16:creationId xmlns:a16="http://schemas.microsoft.com/office/drawing/2014/main" id="{19840BA8-C4A4-40A3-8556-C0A2197FD0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70" name="Freeform 77">
                <a:extLst>
                  <a:ext uri="{FF2B5EF4-FFF2-40B4-BE49-F238E27FC236}">
                    <a16:creationId xmlns:a16="http://schemas.microsoft.com/office/drawing/2014/main" id="{B90FA674-1341-48EF-906F-2DBA5E119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71" name="Freeform 78">
                <a:extLst>
                  <a:ext uri="{FF2B5EF4-FFF2-40B4-BE49-F238E27FC236}">
                    <a16:creationId xmlns:a16="http://schemas.microsoft.com/office/drawing/2014/main" id="{FCA85099-1511-4502-8965-CC365D809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72" name="Freeform 79">
                <a:extLst>
                  <a:ext uri="{FF2B5EF4-FFF2-40B4-BE49-F238E27FC236}">
                    <a16:creationId xmlns:a16="http://schemas.microsoft.com/office/drawing/2014/main" id="{E4691430-ED3B-4520-AD94-F3F90B6C9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27" name="Group 80">
              <a:extLst>
                <a:ext uri="{FF2B5EF4-FFF2-40B4-BE49-F238E27FC236}">
                  <a16:creationId xmlns:a16="http://schemas.microsoft.com/office/drawing/2014/main" id="{B74CBA94-F576-48FD-99D9-969DB8D8F295}"/>
                </a:ext>
              </a:extLst>
            </p:cNvPr>
            <p:cNvGrpSpPr>
              <a:grpSpLocks/>
            </p:cNvGrpSpPr>
            <p:nvPr/>
          </p:nvGrpSpPr>
          <p:grpSpPr bwMode="auto">
            <a:xfrm rot="2346269">
              <a:off x="254" y="1093"/>
              <a:ext cx="528" cy="391"/>
              <a:chOff x="3168" y="2640"/>
              <a:chExt cx="698" cy="521"/>
            </a:xfrm>
          </p:grpSpPr>
          <p:grpSp>
            <p:nvGrpSpPr>
              <p:cNvPr id="21552" name="Group 81">
                <a:extLst>
                  <a:ext uri="{FF2B5EF4-FFF2-40B4-BE49-F238E27FC236}">
                    <a16:creationId xmlns:a16="http://schemas.microsoft.com/office/drawing/2014/main" id="{2BA2BECE-54DF-47D8-9D43-F093AEB1267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234714" flipV="1">
                <a:off x="3168" y="2640"/>
                <a:ext cx="419" cy="247"/>
                <a:chOff x="2506" y="1584"/>
                <a:chExt cx="419" cy="247"/>
              </a:xfrm>
            </p:grpSpPr>
            <p:sp>
              <p:nvSpPr>
                <p:cNvPr id="21556" name="Freeform 82">
                  <a:extLst>
                    <a:ext uri="{FF2B5EF4-FFF2-40B4-BE49-F238E27FC236}">
                      <a16:creationId xmlns:a16="http://schemas.microsoft.com/office/drawing/2014/main" id="{BC6518C7-2ADF-433C-BB54-46FC8839D1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1557" name="Group 83">
                  <a:extLst>
                    <a:ext uri="{FF2B5EF4-FFF2-40B4-BE49-F238E27FC236}">
                      <a16:creationId xmlns:a16="http://schemas.microsoft.com/office/drawing/2014/main" id="{93FA9823-218F-4918-8639-B43EE381EF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1558" name="Group 84">
                    <a:extLst>
                      <a:ext uri="{FF2B5EF4-FFF2-40B4-BE49-F238E27FC236}">
                        <a16:creationId xmlns:a16="http://schemas.microsoft.com/office/drawing/2014/main" id="{1F3CDDCF-5370-4BC5-BF14-AFEB1CE680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1564" name="Freeform 85">
                      <a:extLst>
                        <a:ext uri="{FF2B5EF4-FFF2-40B4-BE49-F238E27FC236}">
                          <a16:creationId xmlns:a16="http://schemas.microsoft.com/office/drawing/2014/main" id="{5058D21F-9881-4747-8F07-75161AA3EA1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1565" name="Freeform 86">
                      <a:extLst>
                        <a:ext uri="{FF2B5EF4-FFF2-40B4-BE49-F238E27FC236}">
                          <a16:creationId xmlns:a16="http://schemas.microsoft.com/office/drawing/2014/main" id="{6BA01A19-A381-4EE3-BD5F-2ECCAA9548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1559" name="Freeform 87">
                    <a:extLst>
                      <a:ext uri="{FF2B5EF4-FFF2-40B4-BE49-F238E27FC236}">
                        <a16:creationId xmlns:a16="http://schemas.microsoft.com/office/drawing/2014/main" id="{00A0DAF5-B2AE-402E-B75F-C86B781860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60" name="Freeform 88">
                    <a:extLst>
                      <a:ext uri="{FF2B5EF4-FFF2-40B4-BE49-F238E27FC236}">
                        <a16:creationId xmlns:a16="http://schemas.microsoft.com/office/drawing/2014/main" id="{26D36128-D1B6-414F-A34B-94FE4AFD11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61" name="Freeform 89">
                    <a:extLst>
                      <a:ext uri="{FF2B5EF4-FFF2-40B4-BE49-F238E27FC236}">
                        <a16:creationId xmlns:a16="http://schemas.microsoft.com/office/drawing/2014/main" id="{C9518DBC-2C49-43E7-AD3F-260C709222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62" name="Freeform 90">
                    <a:extLst>
                      <a:ext uri="{FF2B5EF4-FFF2-40B4-BE49-F238E27FC236}">
                        <a16:creationId xmlns:a16="http://schemas.microsoft.com/office/drawing/2014/main" id="{C002D310-8C5F-4173-9ECB-3085E67058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63" name="Freeform 91">
                    <a:extLst>
                      <a:ext uri="{FF2B5EF4-FFF2-40B4-BE49-F238E27FC236}">
                        <a16:creationId xmlns:a16="http://schemas.microsoft.com/office/drawing/2014/main" id="{CA19396E-8F3D-40DB-AF2C-4610740B2A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1553" name="Freeform 92">
                <a:extLst>
                  <a:ext uri="{FF2B5EF4-FFF2-40B4-BE49-F238E27FC236}">
                    <a16:creationId xmlns:a16="http://schemas.microsoft.com/office/drawing/2014/main" id="{628A2405-815F-4D10-A4E8-1596311EBEF4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404" y="2699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4" name="Freeform 93">
                <a:extLst>
                  <a:ext uri="{FF2B5EF4-FFF2-40B4-BE49-F238E27FC236}">
                    <a16:creationId xmlns:a16="http://schemas.microsoft.com/office/drawing/2014/main" id="{9E507C7F-780F-4875-BDD7-A4A72F651BF7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510" y="26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55" name="Freeform 94">
                <a:extLst>
                  <a:ext uri="{FF2B5EF4-FFF2-40B4-BE49-F238E27FC236}">
                    <a16:creationId xmlns:a16="http://schemas.microsoft.com/office/drawing/2014/main" id="{6FD5607B-DC68-4C73-8BA3-0C1D9ADE2328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783" y="2986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1528" name="Group 95">
              <a:extLst>
                <a:ext uri="{FF2B5EF4-FFF2-40B4-BE49-F238E27FC236}">
                  <a16:creationId xmlns:a16="http://schemas.microsoft.com/office/drawing/2014/main" id="{D62AAD23-5286-4E27-B0D2-E96C647BB82E}"/>
                </a:ext>
              </a:extLst>
            </p:cNvPr>
            <p:cNvGrpSpPr>
              <a:grpSpLocks/>
            </p:cNvGrpSpPr>
            <p:nvPr/>
          </p:nvGrpSpPr>
          <p:grpSpPr bwMode="auto">
            <a:xfrm rot="11324051" flipH="1">
              <a:off x="0" y="1273"/>
              <a:ext cx="313" cy="219"/>
              <a:chOff x="3144" y="3204"/>
              <a:chExt cx="867" cy="623"/>
            </a:xfrm>
          </p:grpSpPr>
          <p:grpSp>
            <p:nvGrpSpPr>
              <p:cNvPr id="21544" name="Group 96">
                <a:extLst>
                  <a:ext uri="{FF2B5EF4-FFF2-40B4-BE49-F238E27FC236}">
                    <a16:creationId xmlns:a16="http://schemas.microsoft.com/office/drawing/2014/main" id="{128539E7-4B86-46A0-A006-73CE3B55CB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44" y="3204"/>
                <a:ext cx="867" cy="623"/>
                <a:chOff x="3144" y="3204"/>
                <a:chExt cx="867" cy="623"/>
              </a:xfrm>
            </p:grpSpPr>
            <p:sp>
              <p:nvSpPr>
                <p:cNvPr id="21550" name="Freeform 97">
                  <a:extLst>
                    <a:ext uri="{FF2B5EF4-FFF2-40B4-BE49-F238E27FC236}">
                      <a16:creationId xmlns:a16="http://schemas.microsoft.com/office/drawing/2014/main" id="{DE286FD5-BB71-44E2-944F-E1A9650A12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3204"/>
                  <a:ext cx="848" cy="308"/>
                </a:xfrm>
                <a:custGeom>
                  <a:avLst/>
                  <a:gdLst>
                    <a:gd name="T0" fmla="*/ 848 w 848"/>
                    <a:gd name="T1" fmla="*/ 300 h 308"/>
                    <a:gd name="T2" fmla="*/ 704 w 848"/>
                    <a:gd name="T3" fmla="*/ 76 h 308"/>
                    <a:gd name="T4" fmla="*/ 576 w 848"/>
                    <a:gd name="T5" fmla="*/ 4 h 308"/>
                    <a:gd name="T6" fmla="*/ 376 w 848"/>
                    <a:gd name="T7" fmla="*/ 52 h 308"/>
                    <a:gd name="T8" fmla="*/ 0 w 848"/>
                    <a:gd name="T9" fmla="*/ 308 h 3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8" h="308">
                      <a:moveTo>
                        <a:pt x="848" y="300"/>
                      </a:moveTo>
                      <a:cubicBezTo>
                        <a:pt x="824" y="263"/>
                        <a:pt x="749" y="125"/>
                        <a:pt x="704" y="76"/>
                      </a:cubicBezTo>
                      <a:cubicBezTo>
                        <a:pt x="659" y="27"/>
                        <a:pt x="631" y="8"/>
                        <a:pt x="576" y="4"/>
                      </a:cubicBezTo>
                      <a:cubicBezTo>
                        <a:pt x="521" y="0"/>
                        <a:pt x="472" y="1"/>
                        <a:pt x="376" y="52"/>
                      </a:cubicBezTo>
                      <a:cubicBezTo>
                        <a:pt x="280" y="103"/>
                        <a:pt x="78" y="255"/>
                        <a:pt x="0" y="30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99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51" name="Freeform 98">
                  <a:extLst>
                    <a:ext uri="{FF2B5EF4-FFF2-40B4-BE49-F238E27FC236}">
                      <a16:creationId xmlns:a16="http://schemas.microsoft.com/office/drawing/2014/main" id="{324B87C2-3A0F-4895-BDDA-2F8F50893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3420"/>
                  <a:ext cx="867" cy="407"/>
                </a:xfrm>
                <a:custGeom>
                  <a:avLst/>
                  <a:gdLst>
                    <a:gd name="T0" fmla="*/ 0 w 867"/>
                    <a:gd name="T1" fmla="*/ 92 h 407"/>
                    <a:gd name="T2" fmla="*/ 552 w 867"/>
                    <a:gd name="T3" fmla="*/ 380 h 407"/>
                    <a:gd name="T4" fmla="*/ 832 w 867"/>
                    <a:gd name="T5" fmla="*/ 252 h 407"/>
                    <a:gd name="T6" fmla="*/ 760 w 867"/>
                    <a:gd name="T7" fmla="*/ 28 h 407"/>
                    <a:gd name="T8" fmla="*/ 232 w 867"/>
                    <a:gd name="T9" fmla="*/ 84 h 4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67" h="407">
                      <a:moveTo>
                        <a:pt x="0" y="92"/>
                      </a:moveTo>
                      <a:cubicBezTo>
                        <a:pt x="206" y="222"/>
                        <a:pt x="413" y="353"/>
                        <a:pt x="552" y="380"/>
                      </a:cubicBezTo>
                      <a:cubicBezTo>
                        <a:pt x="691" y="407"/>
                        <a:pt x="797" y="311"/>
                        <a:pt x="832" y="252"/>
                      </a:cubicBezTo>
                      <a:cubicBezTo>
                        <a:pt x="867" y="193"/>
                        <a:pt x="860" y="56"/>
                        <a:pt x="760" y="28"/>
                      </a:cubicBezTo>
                      <a:cubicBezTo>
                        <a:pt x="660" y="0"/>
                        <a:pt x="446" y="42"/>
                        <a:pt x="232" y="84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8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1545" name="Freeform 99">
                <a:extLst>
                  <a:ext uri="{FF2B5EF4-FFF2-40B4-BE49-F238E27FC236}">
                    <a16:creationId xmlns:a16="http://schemas.microsoft.com/office/drawing/2014/main" id="{0F527D54-49AF-4F23-8637-2D6AFF7C4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6" name="Freeform 100">
                <a:extLst>
                  <a:ext uri="{FF2B5EF4-FFF2-40B4-BE49-F238E27FC236}">
                    <a16:creationId xmlns:a16="http://schemas.microsoft.com/office/drawing/2014/main" id="{0C3DAE55-4FDB-4E02-9C7F-813124648E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7" name="Freeform 101">
                <a:extLst>
                  <a:ext uri="{FF2B5EF4-FFF2-40B4-BE49-F238E27FC236}">
                    <a16:creationId xmlns:a16="http://schemas.microsoft.com/office/drawing/2014/main" id="{8CC58BBC-195D-4CAE-A96B-014372EED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3480"/>
                <a:ext cx="72" cy="184"/>
              </a:xfrm>
              <a:custGeom>
                <a:avLst/>
                <a:gdLst>
                  <a:gd name="T0" fmla="*/ 48 w 72"/>
                  <a:gd name="T1" fmla="*/ 0 h 184"/>
                  <a:gd name="T2" fmla="*/ 64 w 72"/>
                  <a:gd name="T3" fmla="*/ 120 h 184"/>
                  <a:gd name="T4" fmla="*/ 0 w 72"/>
                  <a:gd name="T5" fmla="*/ 184 h 1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2" h="184">
                    <a:moveTo>
                      <a:pt x="48" y="0"/>
                    </a:moveTo>
                    <a:cubicBezTo>
                      <a:pt x="51" y="17"/>
                      <a:pt x="72" y="89"/>
                      <a:pt x="64" y="120"/>
                    </a:cubicBezTo>
                    <a:cubicBezTo>
                      <a:pt x="56" y="151"/>
                      <a:pt x="13" y="171"/>
                      <a:pt x="0" y="18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8" name="Freeform 102">
                <a:extLst>
                  <a:ext uri="{FF2B5EF4-FFF2-40B4-BE49-F238E27FC236}">
                    <a16:creationId xmlns:a16="http://schemas.microsoft.com/office/drawing/2014/main" id="{3D0FC19C-E3AB-4EB5-AA4D-AAEB7451F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" y="3280"/>
                <a:ext cx="112" cy="144"/>
              </a:xfrm>
              <a:custGeom>
                <a:avLst/>
                <a:gdLst>
                  <a:gd name="T0" fmla="*/ 0 w 112"/>
                  <a:gd name="T1" fmla="*/ 0 h 144"/>
                  <a:gd name="T2" fmla="*/ 56 w 112"/>
                  <a:gd name="T3" fmla="*/ 48 h 144"/>
                  <a:gd name="T4" fmla="*/ 112 w 112"/>
                  <a:gd name="T5" fmla="*/ 144 h 1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2" h="144">
                    <a:moveTo>
                      <a:pt x="0" y="0"/>
                    </a:moveTo>
                    <a:cubicBezTo>
                      <a:pt x="9" y="8"/>
                      <a:pt x="37" y="24"/>
                      <a:pt x="56" y="48"/>
                    </a:cubicBezTo>
                    <a:cubicBezTo>
                      <a:pt x="75" y="72"/>
                      <a:pt x="100" y="124"/>
                      <a:pt x="112" y="14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9" name="Freeform 103">
                <a:extLst>
                  <a:ext uri="{FF2B5EF4-FFF2-40B4-BE49-F238E27FC236}">
                    <a16:creationId xmlns:a16="http://schemas.microsoft.com/office/drawing/2014/main" id="{7C6E3619-25BF-4AF4-BB2A-63A54E8EB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" y="3264"/>
                <a:ext cx="120" cy="160"/>
              </a:xfrm>
              <a:custGeom>
                <a:avLst/>
                <a:gdLst>
                  <a:gd name="T0" fmla="*/ 0 w 120"/>
                  <a:gd name="T1" fmla="*/ 0 h 160"/>
                  <a:gd name="T2" fmla="*/ 72 w 120"/>
                  <a:gd name="T3" fmla="*/ 72 h 160"/>
                  <a:gd name="T4" fmla="*/ 120 w 120"/>
                  <a:gd name="T5" fmla="*/ 160 h 16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0" h="160">
                    <a:moveTo>
                      <a:pt x="0" y="0"/>
                    </a:moveTo>
                    <a:cubicBezTo>
                      <a:pt x="12" y="12"/>
                      <a:pt x="52" y="45"/>
                      <a:pt x="72" y="72"/>
                    </a:cubicBezTo>
                    <a:cubicBezTo>
                      <a:pt x="92" y="99"/>
                      <a:pt x="110" y="142"/>
                      <a:pt x="120" y="160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29" name="plant">
              <a:extLst>
                <a:ext uri="{FF2B5EF4-FFF2-40B4-BE49-F238E27FC236}">
                  <a16:creationId xmlns:a16="http://schemas.microsoft.com/office/drawing/2014/main" id="{CE27D833-588E-42CD-9A9A-ADCB4855855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-281140">
              <a:off x="869" y="1391"/>
              <a:ext cx="250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7085 w 21600"/>
                <a:gd name="T25" fmla="*/ 9987 h 21600"/>
                <a:gd name="T26" fmla="*/ 14515 w 21600"/>
                <a:gd name="T27" fmla="*/ 1347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530" name="Group 105">
              <a:extLst>
                <a:ext uri="{FF2B5EF4-FFF2-40B4-BE49-F238E27FC236}">
                  <a16:creationId xmlns:a16="http://schemas.microsoft.com/office/drawing/2014/main" id="{2C122A01-0D93-4398-AAB4-23E5D9FD2ADB}"/>
                </a:ext>
              </a:extLst>
            </p:cNvPr>
            <p:cNvGrpSpPr>
              <a:grpSpLocks/>
            </p:cNvGrpSpPr>
            <p:nvPr/>
          </p:nvGrpSpPr>
          <p:grpSpPr bwMode="auto">
            <a:xfrm rot="-4049421">
              <a:off x="663" y="470"/>
              <a:ext cx="382" cy="474"/>
              <a:chOff x="1212" y="1152"/>
              <a:chExt cx="508" cy="626"/>
            </a:xfrm>
          </p:grpSpPr>
          <p:sp>
            <p:nvSpPr>
              <p:cNvPr id="21531" name="Freeform 106">
                <a:extLst>
                  <a:ext uri="{FF2B5EF4-FFF2-40B4-BE49-F238E27FC236}">
                    <a16:creationId xmlns:a16="http://schemas.microsoft.com/office/drawing/2014/main" id="{C8A0F7E9-8FA0-42C8-87E3-56BBB93C4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2" name="Freeform 107">
                <a:extLst>
                  <a:ext uri="{FF2B5EF4-FFF2-40B4-BE49-F238E27FC236}">
                    <a16:creationId xmlns:a16="http://schemas.microsoft.com/office/drawing/2014/main" id="{C5559928-5645-4EDA-BA27-D1CC8E97AF3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3" name="Freeform 108">
                <a:extLst>
                  <a:ext uri="{FF2B5EF4-FFF2-40B4-BE49-F238E27FC236}">
                    <a16:creationId xmlns:a16="http://schemas.microsoft.com/office/drawing/2014/main" id="{37BE95D3-E7E9-4711-9187-80ED571CE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4" name="Freeform 109">
                <a:extLst>
                  <a:ext uri="{FF2B5EF4-FFF2-40B4-BE49-F238E27FC236}">
                    <a16:creationId xmlns:a16="http://schemas.microsoft.com/office/drawing/2014/main" id="{0B0F8863-0CF4-4D68-93C4-8DFC0A7E560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1535" name="Group 110">
                <a:extLst>
                  <a:ext uri="{FF2B5EF4-FFF2-40B4-BE49-F238E27FC236}">
                    <a16:creationId xmlns:a16="http://schemas.microsoft.com/office/drawing/2014/main" id="{07F8B0A9-74E3-497B-A88E-D92728F363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1536" name="Group 111">
                  <a:extLst>
                    <a:ext uri="{FF2B5EF4-FFF2-40B4-BE49-F238E27FC236}">
                      <a16:creationId xmlns:a16="http://schemas.microsoft.com/office/drawing/2014/main" id="{7924EB44-CAE3-444B-97DD-64DD7049D4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1542" name="Freeform 112">
                    <a:extLst>
                      <a:ext uri="{FF2B5EF4-FFF2-40B4-BE49-F238E27FC236}">
                        <a16:creationId xmlns:a16="http://schemas.microsoft.com/office/drawing/2014/main" id="{E93E066F-ECA1-4E6C-B82F-958E90D829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43" name="Freeform 113">
                    <a:extLst>
                      <a:ext uri="{FF2B5EF4-FFF2-40B4-BE49-F238E27FC236}">
                        <a16:creationId xmlns:a16="http://schemas.microsoft.com/office/drawing/2014/main" id="{6BB56169-B3AD-4F09-82C0-C271138388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1537" name="Freeform 114">
                  <a:extLst>
                    <a:ext uri="{FF2B5EF4-FFF2-40B4-BE49-F238E27FC236}">
                      <a16:creationId xmlns:a16="http://schemas.microsoft.com/office/drawing/2014/main" id="{5A77D2E6-D86A-4C10-9294-20BADC1B1B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38" name="Freeform 115">
                  <a:extLst>
                    <a:ext uri="{FF2B5EF4-FFF2-40B4-BE49-F238E27FC236}">
                      <a16:creationId xmlns:a16="http://schemas.microsoft.com/office/drawing/2014/main" id="{73DFB5D1-90CA-44AA-BF27-EF4AFCFC00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39" name="Freeform 116">
                  <a:extLst>
                    <a:ext uri="{FF2B5EF4-FFF2-40B4-BE49-F238E27FC236}">
                      <a16:creationId xmlns:a16="http://schemas.microsoft.com/office/drawing/2014/main" id="{93EFC199-C2C9-44B0-85A0-280B82B580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40" name="Freeform 117">
                  <a:extLst>
                    <a:ext uri="{FF2B5EF4-FFF2-40B4-BE49-F238E27FC236}">
                      <a16:creationId xmlns:a16="http://schemas.microsoft.com/office/drawing/2014/main" id="{6E4DF6B2-870F-4750-B7DB-0B14572227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41" name="Freeform 118">
                  <a:extLst>
                    <a:ext uri="{FF2B5EF4-FFF2-40B4-BE49-F238E27FC236}">
                      <a16:creationId xmlns:a16="http://schemas.microsoft.com/office/drawing/2014/main" id="{13235A33-7388-4B3A-B630-A6D186DF7A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8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59" grpId="0"/>
      <p:bldP spid="28260" grpId="0"/>
      <p:bldP spid="28261" grpId="0"/>
      <p:bldP spid="392" grpId="0"/>
      <p:bldP spid="393" grpId="0"/>
      <p:bldP spid="394" grpId="0" animBg="1"/>
      <p:bldP spid="395" grpId="0" animBg="1"/>
      <p:bldP spid="39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>
            <a:extLst>
              <a:ext uri="{FF2B5EF4-FFF2-40B4-BE49-F238E27FC236}">
                <a16:creationId xmlns:a16="http://schemas.microsoft.com/office/drawing/2014/main" id="{0A6E560B-3644-422C-8F80-2D649F473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3" y="-17463"/>
            <a:ext cx="9209087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0000FF"/>
                </a:solidFill>
              </a:rPr>
              <a:t> Для приготовления компота смешали 2,5 кг яблок,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0000FF"/>
                </a:solidFill>
              </a:rPr>
              <a:t>2 кг груш и 0,5 кг вишен. Найдите процентное содержание каждого вида фруктов, взятых для приготовления компота.</a:t>
            </a:r>
          </a:p>
        </p:txBody>
      </p:sp>
      <p:grpSp>
        <p:nvGrpSpPr>
          <p:cNvPr id="27651" name="Group 3">
            <a:extLst>
              <a:ext uri="{FF2B5EF4-FFF2-40B4-BE49-F238E27FC236}">
                <a16:creationId xmlns:a16="http://schemas.microsoft.com/office/drawing/2014/main" id="{49606E2C-5B50-4989-863D-733BD88738DF}"/>
              </a:ext>
            </a:extLst>
          </p:cNvPr>
          <p:cNvGrpSpPr>
            <a:grpSpLocks/>
          </p:cNvGrpSpPr>
          <p:nvPr/>
        </p:nvGrpSpPr>
        <p:grpSpPr bwMode="auto">
          <a:xfrm>
            <a:off x="-155575" y="2468563"/>
            <a:ext cx="2146300" cy="2241550"/>
            <a:chOff x="0" y="192"/>
            <a:chExt cx="1542" cy="1300"/>
          </a:xfrm>
        </p:grpSpPr>
        <p:grpSp>
          <p:nvGrpSpPr>
            <p:cNvPr id="23882" name="Group 4">
              <a:extLst>
                <a:ext uri="{FF2B5EF4-FFF2-40B4-BE49-F238E27FC236}">
                  <a16:creationId xmlns:a16="http://schemas.microsoft.com/office/drawing/2014/main" id="{1241E3A3-F784-45F6-ABAB-E45A7D783C4F}"/>
                </a:ext>
              </a:extLst>
            </p:cNvPr>
            <p:cNvGrpSpPr>
              <a:grpSpLocks/>
            </p:cNvGrpSpPr>
            <p:nvPr/>
          </p:nvGrpSpPr>
          <p:grpSpPr bwMode="auto">
            <a:xfrm rot="-4049421">
              <a:off x="518" y="161"/>
              <a:ext cx="381" cy="474"/>
              <a:chOff x="1212" y="1152"/>
              <a:chExt cx="508" cy="626"/>
            </a:xfrm>
          </p:grpSpPr>
          <p:sp>
            <p:nvSpPr>
              <p:cNvPr id="23984" name="Freeform 5">
                <a:extLst>
                  <a:ext uri="{FF2B5EF4-FFF2-40B4-BE49-F238E27FC236}">
                    <a16:creationId xmlns:a16="http://schemas.microsoft.com/office/drawing/2014/main" id="{A8B3DCC1-989D-48FD-B396-EC405FBD5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85" name="Freeform 6">
                <a:extLst>
                  <a:ext uri="{FF2B5EF4-FFF2-40B4-BE49-F238E27FC236}">
                    <a16:creationId xmlns:a16="http://schemas.microsoft.com/office/drawing/2014/main" id="{1942AD35-9C28-4705-837D-70F9095705E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86" name="Freeform 7">
                <a:extLst>
                  <a:ext uri="{FF2B5EF4-FFF2-40B4-BE49-F238E27FC236}">
                    <a16:creationId xmlns:a16="http://schemas.microsoft.com/office/drawing/2014/main" id="{DC7809F1-4333-407F-9BF3-0F007AE7F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87" name="Freeform 8">
                <a:extLst>
                  <a:ext uri="{FF2B5EF4-FFF2-40B4-BE49-F238E27FC236}">
                    <a16:creationId xmlns:a16="http://schemas.microsoft.com/office/drawing/2014/main" id="{268ED191-E4AE-4972-B95E-16E2CF0C95F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988" name="Group 9">
                <a:extLst>
                  <a:ext uri="{FF2B5EF4-FFF2-40B4-BE49-F238E27FC236}">
                    <a16:creationId xmlns:a16="http://schemas.microsoft.com/office/drawing/2014/main" id="{657DDA1A-4ADD-4067-A674-F4432CB891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3989" name="Group 10">
                  <a:extLst>
                    <a:ext uri="{FF2B5EF4-FFF2-40B4-BE49-F238E27FC236}">
                      <a16:creationId xmlns:a16="http://schemas.microsoft.com/office/drawing/2014/main" id="{3C9DFE39-EB87-47F4-8C24-52F5C0D694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3995" name="Freeform 11">
                    <a:extLst>
                      <a:ext uri="{FF2B5EF4-FFF2-40B4-BE49-F238E27FC236}">
                        <a16:creationId xmlns:a16="http://schemas.microsoft.com/office/drawing/2014/main" id="{D99B8AA6-3843-4710-9C74-1E8EDF6CC5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96" name="Freeform 12">
                    <a:extLst>
                      <a:ext uri="{FF2B5EF4-FFF2-40B4-BE49-F238E27FC236}">
                        <a16:creationId xmlns:a16="http://schemas.microsoft.com/office/drawing/2014/main" id="{DB483BCC-0940-43DE-9A7E-4A19B6C5CD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990" name="Freeform 13">
                  <a:extLst>
                    <a:ext uri="{FF2B5EF4-FFF2-40B4-BE49-F238E27FC236}">
                      <a16:creationId xmlns:a16="http://schemas.microsoft.com/office/drawing/2014/main" id="{0B4E7896-642D-42FF-BB0E-C9989BE790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91" name="Freeform 14">
                  <a:extLst>
                    <a:ext uri="{FF2B5EF4-FFF2-40B4-BE49-F238E27FC236}">
                      <a16:creationId xmlns:a16="http://schemas.microsoft.com/office/drawing/2014/main" id="{1D7C19D6-5945-48F9-AC6D-9B22289876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92" name="Freeform 15">
                  <a:extLst>
                    <a:ext uri="{FF2B5EF4-FFF2-40B4-BE49-F238E27FC236}">
                      <a16:creationId xmlns:a16="http://schemas.microsoft.com/office/drawing/2014/main" id="{E8029121-23DB-479E-96D4-5595E4113B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93" name="Freeform 16">
                  <a:extLst>
                    <a:ext uri="{FF2B5EF4-FFF2-40B4-BE49-F238E27FC236}">
                      <a16:creationId xmlns:a16="http://schemas.microsoft.com/office/drawing/2014/main" id="{3AF7CC77-3D2B-45BB-8A2B-E39F1EFE70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94" name="Freeform 17">
                  <a:extLst>
                    <a:ext uri="{FF2B5EF4-FFF2-40B4-BE49-F238E27FC236}">
                      <a16:creationId xmlns:a16="http://schemas.microsoft.com/office/drawing/2014/main" id="{1832A1E1-9B03-4B2B-A983-AD2E5179F8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883" name="Group 18">
              <a:extLst>
                <a:ext uri="{FF2B5EF4-FFF2-40B4-BE49-F238E27FC236}">
                  <a16:creationId xmlns:a16="http://schemas.microsoft.com/office/drawing/2014/main" id="{8638B5D8-913A-4749-BB03-A7C5048FEB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2" y="192"/>
              <a:ext cx="384" cy="470"/>
              <a:chOff x="1212" y="1152"/>
              <a:chExt cx="508" cy="626"/>
            </a:xfrm>
          </p:grpSpPr>
          <p:sp>
            <p:nvSpPr>
              <p:cNvPr id="23971" name="Freeform 19">
                <a:extLst>
                  <a:ext uri="{FF2B5EF4-FFF2-40B4-BE49-F238E27FC236}">
                    <a16:creationId xmlns:a16="http://schemas.microsoft.com/office/drawing/2014/main" id="{8C092B0A-86EE-4B0E-8CA6-4346B18C13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72" name="Freeform 20">
                <a:extLst>
                  <a:ext uri="{FF2B5EF4-FFF2-40B4-BE49-F238E27FC236}">
                    <a16:creationId xmlns:a16="http://schemas.microsoft.com/office/drawing/2014/main" id="{DEBB2D2A-1B28-4E4A-9BDF-DBD9D0235F7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73" name="Freeform 21">
                <a:extLst>
                  <a:ext uri="{FF2B5EF4-FFF2-40B4-BE49-F238E27FC236}">
                    <a16:creationId xmlns:a16="http://schemas.microsoft.com/office/drawing/2014/main" id="{807253A9-08C5-43D8-9248-1FDEEB18B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74" name="Freeform 22">
                <a:extLst>
                  <a:ext uri="{FF2B5EF4-FFF2-40B4-BE49-F238E27FC236}">
                    <a16:creationId xmlns:a16="http://schemas.microsoft.com/office/drawing/2014/main" id="{65A98378-EA3D-477D-9707-A2AED5325D8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975" name="Group 23">
                <a:extLst>
                  <a:ext uri="{FF2B5EF4-FFF2-40B4-BE49-F238E27FC236}">
                    <a16:creationId xmlns:a16="http://schemas.microsoft.com/office/drawing/2014/main" id="{87C5D4BF-B1DA-4147-BCCE-F97B027A88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3976" name="Group 24">
                  <a:extLst>
                    <a:ext uri="{FF2B5EF4-FFF2-40B4-BE49-F238E27FC236}">
                      <a16:creationId xmlns:a16="http://schemas.microsoft.com/office/drawing/2014/main" id="{4C098079-F57D-42ED-9BAC-8BE57A12199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3982" name="Freeform 25">
                    <a:extLst>
                      <a:ext uri="{FF2B5EF4-FFF2-40B4-BE49-F238E27FC236}">
                        <a16:creationId xmlns:a16="http://schemas.microsoft.com/office/drawing/2014/main" id="{A647E664-B2AD-4A3B-8432-57F8210367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83" name="Freeform 26">
                    <a:extLst>
                      <a:ext uri="{FF2B5EF4-FFF2-40B4-BE49-F238E27FC236}">
                        <a16:creationId xmlns:a16="http://schemas.microsoft.com/office/drawing/2014/main" id="{333DAA93-4B4D-4552-86F3-178D59002A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977" name="Freeform 27">
                  <a:extLst>
                    <a:ext uri="{FF2B5EF4-FFF2-40B4-BE49-F238E27FC236}">
                      <a16:creationId xmlns:a16="http://schemas.microsoft.com/office/drawing/2014/main" id="{91743F30-613E-46BE-B0A2-7504FDB519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78" name="Freeform 28">
                  <a:extLst>
                    <a:ext uri="{FF2B5EF4-FFF2-40B4-BE49-F238E27FC236}">
                      <a16:creationId xmlns:a16="http://schemas.microsoft.com/office/drawing/2014/main" id="{AB2FD8E5-7FC3-49AC-871C-6A61C5E105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79" name="Freeform 29">
                  <a:extLst>
                    <a:ext uri="{FF2B5EF4-FFF2-40B4-BE49-F238E27FC236}">
                      <a16:creationId xmlns:a16="http://schemas.microsoft.com/office/drawing/2014/main" id="{7BAD8E78-067F-4A58-AEBD-4FDCE0CA73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80" name="Freeform 30">
                  <a:extLst>
                    <a:ext uri="{FF2B5EF4-FFF2-40B4-BE49-F238E27FC236}">
                      <a16:creationId xmlns:a16="http://schemas.microsoft.com/office/drawing/2014/main" id="{CCCF4FAB-4404-4363-B3EE-E9B50071F1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81" name="Freeform 31">
                  <a:extLst>
                    <a:ext uri="{FF2B5EF4-FFF2-40B4-BE49-F238E27FC236}">
                      <a16:creationId xmlns:a16="http://schemas.microsoft.com/office/drawing/2014/main" id="{56948DBF-DEB3-436F-842E-D0C5C422D2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884" name="Group 32">
              <a:extLst>
                <a:ext uri="{FF2B5EF4-FFF2-40B4-BE49-F238E27FC236}">
                  <a16:creationId xmlns:a16="http://schemas.microsoft.com/office/drawing/2014/main" id="{ED7CDBEB-16C2-44CB-8719-A38655A821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" y="291"/>
              <a:ext cx="1357" cy="1153"/>
              <a:chOff x="503" y="1425"/>
              <a:chExt cx="2250" cy="1784"/>
            </a:xfrm>
          </p:grpSpPr>
          <p:sp>
            <p:nvSpPr>
              <p:cNvPr id="23940" name="Freeform 33" descr="Циновка">
                <a:extLst>
                  <a:ext uri="{FF2B5EF4-FFF2-40B4-BE49-F238E27FC236}">
                    <a16:creationId xmlns:a16="http://schemas.microsoft.com/office/drawing/2014/main" id="{226F0295-DEC0-428B-8EFA-DA7668BD4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" y="2160"/>
                <a:ext cx="2192" cy="1049"/>
              </a:xfrm>
              <a:custGeom>
                <a:avLst/>
                <a:gdLst>
                  <a:gd name="T0" fmla="*/ 0 w 2192"/>
                  <a:gd name="T1" fmla="*/ 0 h 1049"/>
                  <a:gd name="T2" fmla="*/ 120 w 2192"/>
                  <a:gd name="T3" fmla="*/ 568 h 1049"/>
                  <a:gd name="T4" fmla="*/ 376 w 2192"/>
                  <a:gd name="T5" fmla="*/ 840 h 1049"/>
                  <a:gd name="T6" fmla="*/ 752 w 2192"/>
                  <a:gd name="T7" fmla="*/ 1016 h 1049"/>
                  <a:gd name="T8" fmla="*/ 1184 w 2192"/>
                  <a:gd name="T9" fmla="*/ 1040 h 1049"/>
                  <a:gd name="T10" fmla="*/ 1592 w 2192"/>
                  <a:gd name="T11" fmla="*/ 960 h 1049"/>
                  <a:gd name="T12" fmla="*/ 1920 w 2192"/>
                  <a:gd name="T13" fmla="*/ 752 h 1049"/>
                  <a:gd name="T14" fmla="*/ 2152 w 2192"/>
                  <a:gd name="T15" fmla="*/ 296 h 1049"/>
                  <a:gd name="T16" fmla="*/ 2160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41" name="Freeform 34" descr="Папирус">
                <a:extLst>
                  <a:ext uri="{FF2B5EF4-FFF2-40B4-BE49-F238E27FC236}">
                    <a16:creationId xmlns:a16="http://schemas.microsoft.com/office/drawing/2014/main" id="{B13F3119-A6F8-422B-8957-F6F1F17A6E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" y="1929"/>
                <a:ext cx="2232" cy="463"/>
              </a:xfrm>
              <a:custGeom>
                <a:avLst/>
                <a:gdLst>
                  <a:gd name="T0" fmla="*/ 15 w 2232"/>
                  <a:gd name="T1" fmla="*/ 223 h 463"/>
                  <a:gd name="T2" fmla="*/ 431 w 2232"/>
                  <a:gd name="T3" fmla="*/ 423 h 463"/>
                  <a:gd name="T4" fmla="*/ 1023 w 2232"/>
                  <a:gd name="T5" fmla="*/ 447 h 463"/>
                  <a:gd name="T6" fmla="*/ 1687 w 2232"/>
                  <a:gd name="T7" fmla="*/ 431 h 463"/>
                  <a:gd name="T8" fmla="*/ 2215 w 2232"/>
                  <a:gd name="T9" fmla="*/ 255 h 463"/>
                  <a:gd name="T10" fmla="*/ 1791 w 2232"/>
                  <a:gd name="T11" fmla="*/ 39 h 463"/>
                  <a:gd name="T12" fmla="*/ 1111 w 2232"/>
                  <a:gd name="T13" fmla="*/ 23 h 463"/>
                  <a:gd name="T14" fmla="*/ 343 w 2232"/>
                  <a:gd name="T15" fmla="*/ 55 h 463"/>
                  <a:gd name="T16" fmla="*/ 15 w 2232"/>
                  <a:gd name="T17" fmla="*/ 223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942" name="Group 35">
                <a:extLst>
                  <a:ext uri="{FF2B5EF4-FFF2-40B4-BE49-F238E27FC236}">
                    <a16:creationId xmlns:a16="http://schemas.microsoft.com/office/drawing/2014/main" id="{EB0BC223-E526-431D-991F-8CCCA3BB3B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3" y="1425"/>
                <a:ext cx="2228" cy="829"/>
                <a:chOff x="503" y="1425"/>
                <a:chExt cx="2228" cy="829"/>
              </a:xfrm>
            </p:grpSpPr>
            <p:sp>
              <p:nvSpPr>
                <p:cNvPr id="23943" name="Freeform 36">
                  <a:extLst>
                    <a:ext uri="{FF2B5EF4-FFF2-40B4-BE49-F238E27FC236}">
                      <a16:creationId xmlns:a16="http://schemas.microsoft.com/office/drawing/2014/main" id="{4377EB05-449A-45E4-8F36-E960D22F53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50 h 102"/>
                    <a:gd name="T2" fmla="*/ 19 w 408"/>
                    <a:gd name="T3" fmla="*/ 14 h 102"/>
                    <a:gd name="T4" fmla="*/ 51 w 408"/>
                    <a:gd name="T5" fmla="*/ 2 h 102"/>
                    <a:gd name="T6" fmla="*/ 83 w 408"/>
                    <a:gd name="T7" fmla="*/ 8 h 102"/>
                    <a:gd name="T8" fmla="*/ 122 w 408"/>
                    <a:gd name="T9" fmla="*/ 45 h 102"/>
                    <a:gd name="T10" fmla="*/ 157 w 408"/>
                    <a:gd name="T11" fmla="*/ 40 h 102"/>
                    <a:gd name="T12" fmla="*/ 177 w 408"/>
                    <a:gd name="T13" fmla="*/ 5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944" name="Group 37">
                  <a:extLst>
                    <a:ext uri="{FF2B5EF4-FFF2-40B4-BE49-F238E27FC236}">
                      <a16:creationId xmlns:a16="http://schemas.microsoft.com/office/drawing/2014/main" id="{4A81F0CE-20FC-4C4D-A45D-CE979DCA2F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348" cy="829"/>
                </a:xfrm>
              </p:grpSpPr>
              <p:sp>
                <p:nvSpPr>
                  <p:cNvPr id="23945" name="Freeform 38">
                    <a:extLst>
                      <a:ext uri="{FF2B5EF4-FFF2-40B4-BE49-F238E27FC236}">
                        <a16:creationId xmlns:a16="http://schemas.microsoft.com/office/drawing/2014/main" id="{B7941979-A58D-4ADA-A7D0-25E42B9671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43 h 102"/>
                      <a:gd name="T2" fmla="*/ 22 w 408"/>
                      <a:gd name="T3" fmla="*/ 11 h 102"/>
                      <a:gd name="T4" fmla="*/ 59 w 408"/>
                      <a:gd name="T5" fmla="*/ 2 h 102"/>
                      <a:gd name="T6" fmla="*/ 95 w 408"/>
                      <a:gd name="T7" fmla="*/ 6 h 102"/>
                      <a:gd name="T8" fmla="*/ 139 w 408"/>
                      <a:gd name="T9" fmla="*/ 39 h 102"/>
                      <a:gd name="T10" fmla="*/ 179 w 408"/>
                      <a:gd name="T11" fmla="*/ 34 h 102"/>
                      <a:gd name="T12" fmla="*/ 203 w 408"/>
                      <a:gd name="T13" fmla="*/ 5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46" name="Freeform 39">
                    <a:extLst>
                      <a:ext uri="{FF2B5EF4-FFF2-40B4-BE49-F238E27FC236}">
                        <a16:creationId xmlns:a16="http://schemas.microsoft.com/office/drawing/2014/main" id="{2C9952B2-5217-404A-8554-3A4837B4F5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47" name="Freeform 40">
                    <a:extLst>
                      <a:ext uri="{FF2B5EF4-FFF2-40B4-BE49-F238E27FC236}">
                        <a16:creationId xmlns:a16="http://schemas.microsoft.com/office/drawing/2014/main" id="{1636D91A-FA4E-4185-B66A-67DE43A4B4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948" name="Group 41">
                    <a:extLst>
                      <a:ext uri="{FF2B5EF4-FFF2-40B4-BE49-F238E27FC236}">
                        <a16:creationId xmlns:a16="http://schemas.microsoft.com/office/drawing/2014/main" id="{ECAF90EB-3A6F-43F4-948B-FA020C2A203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6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3968" name="Freeform 42">
                      <a:extLst>
                        <a:ext uri="{FF2B5EF4-FFF2-40B4-BE49-F238E27FC236}">
                          <a16:creationId xmlns:a16="http://schemas.microsoft.com/office/drawing/2014/main" id="{5E12E0A6-4A22-4BA7-B513-CBA51247A7A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69" name="Freeform 43">
                      <a:extLst>
                        <a:ext uri="{FF2B5EF4-FFF2-40B4-BE49-F238E27FC236}">
                          <a16:creationId xmlns:a16="http://schemas.microsoft.com/office/drawing/2014/main" id="{5E769B8D-D512-49D8-9BAE-84EBC62B1E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70" name="Freeform 44">
                      <a:extLst>
                        <a:ext uri="{FF2B5EF4-FFF2-40B4-BE49-F238E27FC236}">
                          <a16:creationId xmlns:a16="http://schemas.microsoft.com/office/drawing/2014/main" id="{3226D9B8-FD76-44A9-99B9-A83F7DE65AD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949" name="Group 45">
                    <a:extLst>
                      <a:ext uri="{FF2B5EF4-FFF2-40B4-BE49-F238E27FC236}">
                        <a16:creationId xmlns:a16="http://schemas.microsoft.com/office/drawing/2014/main" id="{FB3F28C4-9A1B-4E5F-AE80-C2DBC27F1C3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4" y="1524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3965" name="Freeform 46">
                      <a:extLst>
                        <a:ext uri="{FF2B5EF4-FFF2-40B4-BE49-F238E27FC236}">
                          <a16:creationId xmlns:a16="http://schemas.microsoft.com/office/drawing/2014/main" id="{5F5A6B7C-7F57-4382-831D-6D9EE414501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66" name="Freeform 47">
                      <a:extLst>
                        <a:ext uri="{FF2B5EF4-FFF2-40B4-BE49-F238E27FC236}">
                          <a16:creationId xmlns:a16="http://schemas.microsoft.com/office/drawing/2014/main" id="{6DC03DA0-5928-4CE6-AACE-11567A59C85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67" name="Freeform 48">
                      <a:extLst>
                        <a:ext uri="{FF2B5EF4-FFF2-40B4-BE49-F238E27FC236}">
                          <a16:creationId xmlns:a16="http://schemas.microsoft.com/office/drawing/2014/main" id="{A4AFD2E7-C100-4A8F-A317-17133A7AD91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950" name="Group 49">
                    <a:extLst>
                      <a:ext uri="{FF2B5EF4-FFF2-40B4-BE49-F238E27FC236}">
                        <a16:creationId xmlns:a16="http://schemas.microsoft.com/office/drawing/2014/main" id="{79079115-59AB-41B2-92EF-C3121BEA22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9" y="1489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3962" name="Freeform 50">
                      <a:extLst>
                        <a:ext uri="{FF2B5EF4-FFF2-40B4-BE49-F238E27FC236}">
                          <a16:creationId xmlns:a16="http://schemas.microsoft.com/office/drawing/2014/main" id="{F9F3DD98-765B-461C-A530-065EE85427D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63" name="Freeform 51">
                      <a:extLst>
                        <a:ext uri="{FF2B5EF4-FFF2-40B4-BE49-F238E27FC236}">
                          <a16:creationId xmlns:a16="http://schemas.microsoft.com/office/drawing/2014/main" id="{5F67E0BD-484B-49D5-8747-FDA0CBD5CA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64" name="Freeform 52">
                      <a:extLst>
                        <a:ext uri="{FF2B5EF4-FFF2-40B4-BE49-F238E27FC236}">
                          <a16:creationId xmlns:a16="http://schemas.microsoft.com/office/drawing/2014/main" id="{08F728EE-73E4-4562-ADF7-48429C33329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951" name="Group 53">
                    <a:extLst>
                      <a:ext uri="{FF2B5EF4-FFF2-40B4-BE49-F238E27FC236}">
                        <a16:creationId xmlns:a16="http://schemas.microsoft.com/office/drawing/2014/main" id="{32A38189-0A19-4861-9DA4-319EAE74F06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226440">
                    <a:off x="1882" y="1562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3959" name="Freeform 54">
                      <a:extLst>
                        <a:ext uri="{FF2B5EF4-FFF2-40B4-BE49-F238E27FC236}">
                          <a16:creationId xmlns:a16="http://schemas.microsoft.com/office/drawing/2014/main" id="{7865D692-BD86-41FB-B0D2-AECFB8C72A8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60" name="Freeform 55">
                      <a:extLst>
                        <a:ext uri="{FF2B5EF4-FFF2-40B4-BE49-F238E27FC236}">
                          <a16:creationId xmlns:a16="http://schemas.microsoft.com/office/drawing/2014/main" id="{8E9B03ED-13CF-45BA-B428-DA992A96F2B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61" name="Freeform 56">
                      <a:extLst>
                        <a:ext uri="{FF2B5EF4-FFF2-40B4-BE49-F238E27FC236}">
                          <a16:creationId xmlns:a16="http://schemas.microsoft.com/office/drawing/2014/main" id="{FB43DD7B-5E2B-48C6-9A75-44E33DE8CB9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952" name="Group 57">
                    <a:extLst>
                      <a:ext uri="{FF2B5EF4-FFF2-40B4-BE49-F238E27FC236}">
                        <a16:creationId xmlns:a16="http://schemas.microsoft.com/office/drawing/2014/main" id="{A255822F-14AA-4314-BB17-B28C34F897B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068615">
                    <a:off x="2210" y="1726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3956" name="Freeform 58">
                      <a:extLst>
                        <a:ext uri="{FF2B5EF4-FFF2-40B4-BE49-F238E27FC236}">
                          <a16:creationId xmlns:a16="http://schemas.microsoft.com/office/drawing/2014/main" id="{688E1D67-B880-4C97-9B68-96C78C964E8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57" name="Freeform 59">
                      <a:extLst>
                        <a:ext uri="{FF2B5EF4-FFF2-40B4-BE49-F238E27FC236}">
                          <a16:creationId xmlns:a16="http://schemas.microsoft.com/office/drawing/2014/main" id="{DB88CE12-4422-4EF3-85CC-9B3D51F7847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58" name="Freeform 60">
                      <a:extLst>
                        <a:ext uri="{FF2B5EF4-FFF2-40B4-BE49-F238E27FC236}">
                          <a16:creationId xmlns:a16="http://schemas.microsoft.com/office/drawing/2014/main" id="{1156BAA3-9F3C-4658-BAD6-62D62752DE7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3953" name="Freeform 61">
                    <a:extLst>
                      <a:ext uri="{FF2B5EF4-FFF2-40B4-BE49-F238E27FC236}">
                        <a16:creationId xmlns:a16="http://schemas.microsoft.com/office/drawing/2014/main" id="{BF34932A-8B52-40BB-9B8E-B0DEC9EF71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48 h 126"/>
                      <a:gd name="T2" fmla="*/ 20 w 400"/>
                      <a:gd name="T3" fmla="*/ 13 h 126"/>
                      <a:gd name="T4" fmla="*/ 58 w 400"/>
                      <a:gd name="T5" fmla="*/ 0 h 126"/>
                      <a:gd name="T6" fmla="*/ 89 w 400"/>
                      <a:gd name="T7" fmla="*/ 11 h 126"/>
                      <a:gd name="T8" fmla="*/ 122 w 400"/>
                      <a:gd name="T9" fmla="*/ 56 h 126"/>
                      <a:gd name="T10" fmla="*/ 158 w 400"/>
                      <a:gd name="T11" fmla="*/ 52 h 126"/>
                      <a:gd name="T12" fmla="*/ 174 w 400"/>
                      <a:gd name="T13" fmla="*/ 18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54" name="Freeform 62">
                    <a:extLst>
                      <a:ext uri="{FF2B5EF4-FFF2-40B4-BE49-F238E27FC236}">
                        <a16:creationId xmlns:a16="http://schemas.microsoft.com/office/drawing/2014/main" id="{D1E982B5-3C8C-4119-A0E5-93AC34C499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55" name="Freeform 63">
                    <a:extLst>
                      <a:ext uri="{FF2B5EF4-FFF2-40B4-BE49-F238E27FC236}">
                        <a16:creationId xmlns:a16="http://schemas.microsoft.com/office/drawing/2014/main" id="{3D548329-D06D-4A75-82F6-F3C9D4245F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3885" name="Group 64">
              <a:extLst>
                <a:ext uri="{FF2B5EF4-FFF2-40B4-BE49-F238E27FC236}">
                  <a16:creationId xmlns:a16="http://schemas.microsoft.com/office/drawing/2014/main" id="{96D00CBF-0D99-4932-8EEC-3E644B2993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" y="522"/>
              <a:ext cx="384" cy="382"/>
              <a:chOff x="4060" y="1421"/>
              <a:chExt cx="508" cy="509"/>
            </a:xfrm>
          </p:grpSpPr>
          <p:sp>
            <p:nvSpPr>
              <p:cNvPr id="23933" name="Freeform 65">
                <a:extLst>
                  <a:ext uri="{FF2B5EF4-FFF2-40B4-BE49-F238E27FC236}">
                    <a16:creationId xmlns:a16="http://schemas.microsoft.com/office/drawing/2014/main" id="{40064F98-BC2D-4A8C-B93C-4325F8888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4" name="Freeform 66">
                <a:extLst>
                  <a:ext uri="{FF2B5EF4-FFF2-40B4-BE49-F238E27FC236}">
                    <a16:creationId xmlns:a16="http://schemas.microsoft.com/office/drawing/2014/main" id="{846D968E-0C25-4076-9239-50183F64ED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5" name="Freeform 67">
                <a:extLst>
                  <a:ext uri="{FF2B5EF4-FFF2-40B4-BE49-F238E27FC236}">
                    <a16:creationId xmlns:a16="http://schemas.microsoft.com/office/drawing/2014/main" id="{3049602F-47CC-435E-A95A-A4B9A0994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6" name="Freeform 68">
                <a:extLst>
                  <a:ext uri="{FF2B5EF4-FFF2-40B4-BE49-F238E27FC236}">
                    <a16:creationId xmlns:a16="http://schemas.microsoft.com/office/drawing/2014/main" id="{E294E50F-05A3-4214-8756-F549174312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7" name="Freeform 69">
                <a:extLst>
                  <a:ext uri="{FF2B5EF4-FFF2-40B4-BE49-F238E27FC236}">
                    <a16:creationId xmlns:a16="http://schemas.microsoft.com/office/drawing/2014/main" id="{28DD2F80-8036-4868-B964-CB1174DABF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8" name="Freeform 70">
                <a:extLst>
                  <a:ext uri="{FF2B5EF4-FFF2-40B4-BE49-F238E27FC236}">
                    <a16:creationId xmlns:a16="http://schemas.microsoft.com/office/drawing/2014/main" id="{C14BE2C2-2339-455C-89A2-C8EEA5625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9" name="Freeform 71">
                <a:extLst>
                  <a:ext uri="{FF2B5EF4-FFF2-40B4-BE49-F238E27FC236}">
                    <a16:creationId xmlns:a16="http://schemas.microsoft.com/office/drawing/2014/main" id="{5987E89E-7EAB-446A-AEAB-83D9932FF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886" name="Group 72">
              <a:extLst>
                <a:ext uri="{FF2B5EF4-FFF2-40B4-BE49-F238E27FC236}">
                  <a16:creationId xmlns:a16="http://schemas.microsoft.com/office/drawing/2014/main" id="{741B0A4B-C9ED-4C3E-AD74-79FA9B8B96D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012" y="510"/>
              <a:ext cx="384" cy="382"/>
              <a:chOff x="4060" y="1421"/>
              <a:chExt cx="508" cy="509"/>
            </a:xfrm>
          </p:grpSpPr>
          <p:sp>
            <p:nvSpPr>
              <p:cNvPr id="23926" name="Freeform 73">
                <a:extLst>
                  <a:ext uri="{FF2B5EF4-FFF2-40B4-BE49-F238E27FC236}">
                    <a16:creationId xmlns:a16="http://schemas.microsoft.com/office/drawing/2014/main" id="{23415AC1-8544-4C4F-BDCF-E9AA64897D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27" name="Freeform 74">
                <a:extLst>
                  <a:ext uri="{FF2B5EF4-FFF2-40B4-BE49-F238E27FC236}">
                    <a16:creationId xmlns:a16="http://schemas.microsoft.com/office/drawing/2014/main" id="{37975083-CF6A-4678-A581-EC2BDE74F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28" name="Freeform 75">
                <a:extLst>
                  <a:ext uri="{FF2B5EF4-FFF2-40B4-BE49-F238E27FC236}">
                    <a16:creationId xmlns:a16="http://schemas.microsoft.com/office/drawing/2014/main" id="{580B738A-A4CC-451C-A3FD-0D9943628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29" name="Freeform 76">
                <a:extLst>
                  <a:ext uri="{FF2B5EF4-FFF2-40B4-BE49-F238E27FC236}">
                    <a16:creationId xmlns:a16="http://schemas.microsoft.com/office/drawing/2014/main" id="{EA128ED7-76F9-45C4-9FC3-D2FEB8B10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0" name="Freeform 77">
                <a:extLst>
                  <a:ext uri="{FF2B5EF4-FFF2-40B4-BE49-F238E27FC236}">
                    <a16:creationId xmlns:a16="http://schemas.microsoft.com/office/drawing/2014/main" id="{DED8235F-6B8C-4AB3-979D-0468F26946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1" name="Freeform 78">
                <a:extLst>
                  <a:ext uri="{FF2B5EF4-FFF2-40B4-BE49-F238E27FC236}">
                    <a16:creationId xmlns:a16="http://schemas.microsoft.com/office/drawing/2014/main" id="{03E144D4-853C-4AB4-A789-D67FF1EBB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32" name="Freeform 79">
                <a:extLst>
                  <a:ext uri="{FF2B5EF4-FFF2-40B4-BE49-F238E27FC236}">
                    <a16:creationId xmlns:a16="http://schemas.microsoft.com/office/drawing/2014/main" id="{19270DA9-ECEC-4EC9-81A3-93A672155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887" name="Group 80">
              <a:extLst>
                <a:ext uri="{FF2B5EF4-FFF2-40B4-BE49-F238E27FC236}">
                  <a16:creationId xmlns:a16="http://schemas.microsoft.com/office/drawing/2014/main" id="{3A94EB81-384E-4851-A00D-3019BF94FDFB}"/>
                </a:ext>
              </a:extLst>
            </p:cNvPr>
            <p:cNvGrpSpPr>
              <a:grpSpLocks/>
            </p:cNvGrpSpPr>
            <p:nvPr/>
          </p:nvGrpSpPr>
          <p:grpSpPr bwMode="auto">
            <a:xfrm rot="2346269">
              <a:off x="254" y="1093"/>
              <a:ext cx="528" cy="391"/>
              <a:chOff x="3168" y="2640"/>
              <a:chExt cx="698" cy="521"/>
            </a:xfrm>
          </p:grpSpPr>
          <p:grpSp>
            <p:nvGrpSpPr>
              <p:cNvPr id="23912" name="Group 81">
                <a:extLst>
                  <a:ext uri="{FF2B5EF4-FFF2-40B4-BE49-F238E27FC236}">
                    <a16:creationId xmlns:a16="http://schemas.microsoft.com/office/drawing/2014/main" id="{B87F8F83-3C8E-4997-93ED-958A350B22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234714" flipV="1">
                <a:off x="3168" y="2640"/>
                <a:ext cx="419" cy="247"/>
                <a:chOff x="2506" y="1584"/>
                <a:chExt cx="419" cy="247"/>
              </a:xfrm>
            </p:grpSpPr>
            <p:sp>
              <p:nvSpPr>
                <p:cNvPr id="23916" name="Freeform 82">
                  <a:extLst>
                    <a:ext uri="{FF2B5EF4-FFF2-40B4-BE49-F238E27FC236}">
                      <a16:creationId xmlns:a16="http://schemas.microsoft.com/office/drawing/2014/main" id="{D3B757F5-D006-46AF-9AEF-BDD700BB0F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917" name="Group 83">
                  <a:extLst>
                    <a:ext uri="{FF2B5EF4-FFF2-40B4-BE49-F238E27FC236}">
                      <a16:creationId xmlns:a16="http://schemas.microsoft.com/office/drawing/2014/main" id="{FE758E7A-129C-49A5-A70D-A2E73FCF19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3918" name="Group 84">
                    <a:extLst>
                      <a:ext uri="{FF2B5EF4-FFF2-40B4-BE49-F238E27FC236}">
                        <a16:creationId xmlns:a16="http://schemas.microsoft.com/office/drawing/2014/main" id="{00BC7E21-70FA-4E76-9F1E-5AE73303829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3924" name="Freeform 85">
                      <a:extLst>
                        <a:ext uri="{FF2B5EF4-FFF2-40B4-BE49-F238E27FC236}">
                          <a16:creationId xmlns:a16="http://schemas.microsoft.com/office/drawing/2014/main" id="{0D1E6272-9D93-45A9-80E0-755590152AD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925" name="Freeform 86">
                      <a:extLst>
                        <a:ext uri="{FF2B5EF4-FFF2-40B4-BE49-F238E27FC236}">
                          <a16:creationId xmlns:a16="http://schemas.microsoft.com/office/drawing/2014/main" id="{C202267B-2FC9-4C68-A4A4-135090CBC60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3919" name="Freeform 87">
                    <a:extLst>
                      <a:ext uri="{FF2B5EF4-FFF2-40B4-BE49-F238E27FC236}">
                        <a16:creationId xmlns:a16="http://schemas.microsoft.com/office/drawing/2014/main" id="{DA38037A-6821-4F73-BB8D-67905EEF90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20" name="Freeform 88">
                    <a:extLst>
                      <a:ext uri="{FF2B5EF4-FFF2-40B4-BE49-F238E27FC236}">
                        <a16:creationId xmlns:a16="http://schemas.microsoft.com/office/drawing/2014/main" id="{06ABA4E5-9C0A-4AF3-BB4B-12BEAD555A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21" name="Freeform 89">
                    <a:extLst>
                      <a:ext uri="{FF2B5EF4-FFF2-40B4-BE49-F238E27FC236}">
                        <a16:creationId xmlns:a16="http://schemas.microsoft.com/office/drawing/2014/main" id="{BFF9832E-2162-4812-A3A6-D41CD427DD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22" name="Freeform 90">
                    <a:extLst>
                      <a:ext uri="{FF2B5EF4-FFF2-40B4-BE49-F238E27FC236}">
                        <a16:creationId xmlns:a16="http://schemas.microsoft.com/office/drawing/2014/main" id="{75C376DA-D3C2-42E7-9002-409EC893CE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23" name="Freeform 91">
                    <a:extLst>
                      <a:ext uri="{FF2B5EF4-FFF2-40B4-BE49-F238E27FC236}">
                        <a16:creationId xmlns:a16="http://schemas.microsoft.com/office/drawing/2014/main" id="{58A91488-8BEA-48FC-996B-DD6F1D3567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3913" name="Freeform 92">
                <a:extLst>
                  <a:ext uri="{FF2B5EF4-FFF2-40B4-BE49-F238E27FC236}">
                    <a16:creationId xmlns:a16="http://schemas.microsoft.com/office/drawing/2014/main" id="{291AD9CA-A23A-4990-BD86-F4D1BAFA751B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404" y="2699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14" name="Freeform 93">
                <a:extLst>
                  <a:ext uri="{FF2B5EF4-FFF2-40B4-BE49-F238E27FC236}">
                    <a16:creationId xmlns:a16="http://schemas.microsoft.com/office/drawing/2014/main" id="{BC6FCCE3-8F9C-455B-B6AA-7247B3F5AF71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510" y="26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15" name="Freeform 94">
                <a:extLst>
                  <a:ext uri="{FF2B5EF4-FFF2-40B4-BE49-F238E27FC236}">
                    <a16:creationId xmlns:a16="http://schemas.microsoft.com/office/drawing/2014/main" id="{C089B2B7-5259-48B5-A586-89FAEF9C16AC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783" y="2986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888" name="Group 95">
              <a:extLst>
                <a:ext uri="{FF2B5EF4-FFF2-40B4-BE49-F238E27FC236}">
                  <a16:creationId xmlns:a16="http://schemas.microsoft.com/office/drawing/2014/main" id="{D0C38A83-40E4-44FF-808F-2973BB38693E}"/>
                </a:ext>
              </a:extLst>
            </p:cNvPr>
            <p:cNvGrpSpPr>
              <a:grpSpLocks/>
            </p:cNvGrpSpPr>
            <p:nvPr/>
          </p:nvGrpSpPr>
          <p:grpSpPr bwMode="auto">
            <a:xfrm rot="11324051" flipH="1">
              <a:off x="0" y="1273"/>
              <a:ext cx="313" cy="219"/>
              <a:chOff x="3144" y="3204"/>
              <a:chExt cx="867" cy="623"/>
            </a:xfrm>
          </p:grpSpPr>
          <p:grpSp>
            <p:nvGrpSpPr>
              <p:cNvPr id="23904" name="Group 96">
                <a:extLst>
                  <a:ext uri="{FF2B5EF4-FFF2-40B4-BE49-F238E27FC236}">
                    <a16:creationId xmlns:a16="http://schemas.microsoft.com/office/drawing/2014/main" id="{874B19CF-9198-4778-A095-9025532157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44" y="3204"/>
                <a:ext cx="867" cy="623"/>
                <a:chOff x="3144" y="3204"/>
                <a:chExt cx="867" cy="623"/>
              </a:xfrm>
            </p:grpSpPr>
            <p:sp>
              <p:nvSpPr>
                <p:cNvPr id="23910" name="Freeform 97">
                  <a:extLst>
                    <a:ext uri="{FF2B5EF4-FFF2-40B4-BE49-F238E27FC236}">
                      <a16:creationId xmlns:a16="http://schemas.microsoft.com/office/drawing/2014/main" id="{8326BB07-3A1F-44DD-B5E5-3F88286AC1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3204"/>
                  <a:ext cx="848" cy="308"/>
                </a:xfrm>
                <a:custGeom>
                  <a:avLst/>
                  <a:gdLst>
                    <a:gd name="T0" fmla="*/ 848 w 848"/>
                    <a:gd name="T1" fmla="*/ 300 h 308"/>
                    <a:gd name="T2" fmla="*/ 704 w 848"/>
                    <a:gd name="T3" fmla="*/ 76 h 308"/>
                    <a:gd name="T4" fmla="*/ 576 w 848"/>
                    <a:gd name="T5" fmla="*/ 4 h 308"/>
                    <a:gd name="T6" fmla="*/ 376 w 848"/>
                    <a:gd name="T7" fmla="*/ 52 h 308"/>
                    <a:gd name="T8" fmla="*/ 0 w 848"/>
                    <a:gd name="T9" fmla="*/ 308 h 3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8" h="308">
                      <a:moveTo>
                        <a:pt x="848" y="300"/>
                      </a:moveTo>
                      <a:cubicBezTo>
                        <a:pt x="824" y="263"/>
                        <a:pt x="749" y="125"/>
                        <a:pt x="704" y="76"/>
                      </a:cubicBezTo>
                      <a:cubicBezTo>
                        <a:pt x="659" y="27"/>
                        <a:pt x="631" y="8"/>
                        <a:pt x="576" y="4"/>
                      </a:cubicBezTo>
                      <a:cubicBezTo>
                        <a:pt x="521" y="0"/>
                        <a:pt x="472" y="1"/>
                        <a:pt x="376" y="52"/>
                      </a:cubicBezTo>
                      <a:cubicBezTo>
                        <a:pt x="280" y="103"/>
                        <a:pt x="78" y="255"/>
                        <a:pt x="0" y="30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99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11" name="Freeform 98">
                  <a:extLst>
                    <a:ext uri="{FF2B5EF4-FFF2-40B4-BE49-F238E27FC236}">
                      <a16:creationId xmlns:a16="http://schemas.microsoft.com/office/drawing/2014/main" id="{7E01C27B-0BD7-45F4-AB5C-4C3CB67D7D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3420"/>
                  <a:ext cx="867" cy="407"/>
                </a:xfrm>
                <a:custGeom>
                  <a:avLst/>
                  <a:gdLst>
                    <a:gd name="T0" fmla="*/ 0 w 867"/>
                    <a:gd name="T1" fmla="*/ 92 h 407"/>
                    <a:gd name="T2" fmla="*/ 552 w 867"/>
                    <a:gd name="T3" fmla="*/ 380 h 407"/>
                    <a:gd name="T4" fmla="*/ 832 w 867"/>
                    <a:gd name="T5" fmla="*/ 252 h 407"/>
                    <a:gd name="T6" fmla="*/ 760 w 867"/>
                    <a:gd name="T7" fmla="*/ 28 h 407"/>
                    <a:gd name="T8" fmla="*/ 232 w 867"/>
                    <a:gd name="T9" fmla="*/ 84 h 4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67" h="407">
                      <a:moveTo>
                        <a:pt x="0" y="92"/>
                      </a:moveTo>
                      <a:cubicBezTo>
                        <a:pt x="206" y="222"/>
                        <a:pt x="413" y="353"/>
                        <a:pt x="552" y="380"/>
                      </a:cubicBezTo>
                      <a:cubicBezTo>
                        <a:pt x="691" y="407"/>
                        <a:pt x="797" y="311"/>
                        <a:pt x="832" y="252"/>
                      </a:cubicBezTo>
                      <a:cubicBezTo>
                        <a:pt x="867" y="193"/>
                        <a:pt x="860" y="56"/>
                        <a:pt x="760" y="28"/>
                      </a:cubicBezTo>
                      <a:cubicBezTo>
                        <a:pt x="660" y="0"/>
                        <a:pt x="446" y="42"/>
                        <a:pt x="232" y="84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8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905" name="Freeform 99">
                <a:extLst>
                  <a:ext uri="{FF2B5EF4-FFF2-40B4-BE49-F238E27FC236}">
                    <a16:creationId xmlns:a16="http://schemas.microsoft.com/office/drawing/2014/main" id="{AC2E0D5E-85DC-423C-A315-55CADEC20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06" name="Freeform 100">
                <a:extLst>
                  <a:ext uri="{FF2B5EF4-FFF2-40B4-BE49-F238E27FC236}">
                    <a16:creationId xmlns:a16="http://schemas.microsoft.com/office/drawing/2014/main" id="{55E5D736-115B-4F9C-B519-4B840AD99C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07" name="Freeform 101">
                <a:extLst>
                  <a:ext uri="{FF2B5EF4-FFF2-40B4-BE49-F238E27FC236}">
                    <a16:creationId xmlns:a16="http://schemas.microsoft.com/office/drawing/2014/main" id="{468EC1BA-0931-4DDD-8E26-608F4B8317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3480"/>
                <a:ext cx="72" cy="184"/>
              </a:xfrm>
              <a:custGeom>
                <a:avLst/>
                <a:gdLst>
                  <a:gd name="T0" fmla="*/ 48 w 72"/>
                  <a:gd name="T1" fmla="*/ 0 h 184"/>
                  <a:gd name="T2" fmla="*/ 64 w 72"/>
                  <a:gd name="T3" fmla="*/ 120 h 184"/>
                  <a:gd name="T4" fmla="*/ 0 w 72"/>
                  <a:gd name="T5" fmla="*/ 184 h 1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2" h="184">
                    <a:moveTo>
                      <a:pt x="48" y="0"/>
                    </a:moveTo>
                    <a:cubicBezTo>
                      <a:pt x="51" y="17"/>
                      <a:pt x="72" y="89"/>
                      <a:pt x="64" y="120"/>
                    </a:cubicBezTo>
                    <a:cubicBezTo>
                      <a:pt x="56" y="151"/>
                      <a:pt x="13" y="171"/>
                      <a:pt x="0" y="18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08" name="Freeform 102">
                <a:extLst>
                  <a:ext uri="{FF2B5EF4-FFF2-40B4-BE49-F238E27FC236}">
                    <a16:creationId xmlns:a16="http://schemas.microsoft.com/office/drawing/2014/main" id="{CEA15680-DF82-4973-B43A-56B24D3BD9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" y="3280"/>
                <a:ext cx="112" cy="144"/>
              </a:xfrm>
              <a:custGeom>
                <a:avLst/>
                <a:gdLst>
                  <a:gd name="T0" fmla="*/ 0 w 112"/>
                  <a:gd name="T1" fmla="*/ 0 h 144"/>
                  <a:gd name="T2" fmla="*/ 56 w 112"/>
                  <a:gd name="T3" fmla="*/ 48 h 144"/>
                  <a:gd name="T4" fmla="*/ 112 w 112"/>
                  <a:gd name="T5" fmla="*/ 144 h 1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2" h="144">
                    <a:moveTo>
                      <a:pt x="0" y="0"/>
                    </a:moveTo>
                    <a:cubicBezTo>
                      <a:pt x="9" y="8"/>
                      <a:pt x="37" y="24"/>
                      <a:pt x="56" y="48"/>
                    </a:cubicBezTo>
                    <a:cubicBezTo>
                      <a:pt x="75" y="72"/>
                      <a:pt x="100" y="124"/>
                      <a:pt x="112" y="14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09" name="Freeform 103">
                <a:extLst>
                  <a:ext uri="{FF2B5EF4-FFF2-40B4-BE49-F238E27FC236}">
                    <a16:creationId xmlns:a16="http://schemas.microsoft.com/office/drawing/2014/main" id="{1D29C162-32D4-4625-BDD4-F2189C261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" y="3264"/>
                <a:ext cx="120" cy="160"/>
              </a:xfrm>
              <a:custGeom>
                <a:avLst/>
                <a:gdLst>
                  <a:gd name="T0" fmla="*/ 0 w 120"/>
                  <a:gd name="T1" fmla="*/ 0 h 160"/>
                  <a:gd name="T2" fmla="*/ 72 w 120"/>
                  <a:gd name="T3" fmla="*/ 72 h 160"/>
                  <a:gd name="T4" fmla="*/ 120 w 120"/>
                  <a:gd name="T5" fmla="*/ 160 h 16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0" h="160">
                    <a:moveTo>
                      <a:pt x="0" y="0"/>
                    </a:moveTo>
                    <a:cubicBezTo>
                      <a:pt x="12" y="12"/>
                      <a:pt x="52" y="45"/>
                      <a:pt x="72" y="72"/>
                    </a:cubicBezTo>
                    <a:cubicBezTo>
                      <a:pt x="92" y="99"/>
                      <a:pt x="110" y="142"/>
                      <a:pt x="120" y="160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889" name="plant">
              <a:extLst>
                <a:ext uri="{FF2B5EF4-FFF2-40B4-BE49-F238E27FC236}">
                  <a16:creationId xmlns:a16="http://schemas.microsoft.com/office/drawing/2014/main" id="{7EB1CF02-1F1B-4E7E-B2EB-725F3E38E82B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-281140">
              <a:off x="869" y="1391"/>
              <a:ext cx="250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7085 w 21600"/>
                <a:gd name="T25" fmla="*/ 9987 h 21600"/>
                <a:gd name="T26" fmla="*/ 14515 w 21600"/>
                <a:gd name="T27" fmla="*/ 1347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890" name="Group 105">
              <a:extLst>
                <a:ext uri="{FF2B5EF4-FFF2-40B4-BE49-F238E27FC236}">
                  <a16:creationId xmlns:a16="http://schemas.microsoft.com/office/drawing/2014/main" id="{6A69D73D-54B9-47FA-80C7-26B42B93BD6B}"/>
                </a:ext>
              </a:extLst>
            </p:cNvPr>
            <p:cNvGrpSpPr>
              <a:grpSpLocks/>
            </p:cNvGrpSpPr>
            <p:nvPr/>
          </p:nvGrpSpPr>
          <p:grpSpPr bwMode="auto">
            <a:xfrm rot="-4049421">
              <a:off x="663" y="470"/>
              <a:ext cx="382" cy="474"/>
              <a:chOff x="1212" y="1152"/>
              <a:chExt cx="508" cy="626"/>
            </a:xfrm>
          </p:grpSpPr>
          <p:sp>
            <p:nvSpPr>
              <p:cNvPr id="23891" name="Freeform 106">
                <a:extLst>
                  <a:ext uri="{FF2B5EF4-FFF2-40B4-BE49-F238E27FC236}">
                    <a16:creationId xmlns:a16="http://schemas.microsoft.com/office/drawing/2014/main" id="{20157455-17D7-4D9D-B299-0C1D66B36F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92" name="Freeform 107">
                <a:extLst>
                  <a:ext uri="{FF2B5EF4-FFF2-40B4-BE49-F238E27FC236}">
                    <a16:creationId xmlns:a16="http://schemas.microsoft.com/office/drawing/2014/main" id="{9FAD40C9-1DD7-443A-967F-CAFC627B8CA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93" name="Freeform 108">
                <a:extLst>
                  <a:ext uri="{FF2B5EF4-FFF2-40B4-BE49-F238E27FC236}">
                    <a16:creationId xmlns:a16="http://schemas.microsoft.com/office/drawing/2014/main" id="{49C63E1A-B7F8-4230-9EAB-99BEB258C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94" name="Freeform 109">
                <a:extLst>
                  <a:ext uri="{FF2B5EF4-FFF2-40B4-BE49-F238E27FC236}">
                    <a16:creationId xmlns:a16="http://schemas.microsoft.com/office/drawing/2014/main" id="{7DE01669-3E31-467D-AFE2-B941A737B50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895" name="Group 110">
                <a:extLst>
                  <a:ext uri="{FF2B5EF4-FFF2-40B4-BE49-F238E27FC236}">
                    <a16:creationId xmlns:a16="http://schemas.microsoft.com/office/drawing/2014/main" id="{D23BBFC5-46E6-4933-949B-C46E078B249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3896" name="Group 111">
                  <a:extLst>
                    <a:ext uri="{FF2B5EF4-FFF2-40B4-BE49-F238E27FC236}">
                      <a16:creationId xmlns:a16="http://schemas.microsoft.com/office/drawing/2014/main" id="{CF4526A6-3DB0-45E5-B8FB-3039F059EE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3902" name="Freeform 112">
                    <a:extLst>
                      <a:ext uri="{FF2B5EF4-FFF2-40B4-BE49-F238E27FC236}">
                        <a16:creationId xmlns:a16="http://schemas.microsoft.com/office/drawing/2014/main" id="{F2F895C0-7BAF-43F9-8FD8-EE156E9CF0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903" name="Freeform 113">
                    <a:extLst>
                      <a:ext uri="{FF2B5EF4-FFF2-40B4-BE49-F238E27FC236}">
                        <a16:creationId xmlns:a16="http://schemas.microsoft.com/office/drawing/2014/main" id="{4815D58B-3853-4AC4-9F6A-5C66C629BC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897" name="Freeform 114">
                  <a:extLst>
                    <a:ext uri="{FF2B5EF4-FFF2-40B4-BE49-F238E27FC236}">
                      <a16:creationId xmlns:a16="http://schemas.microsoft.com/office/drawing/2014/main" id="{7B6766BA-8F28-4299-9C80-2CAED259F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98" name="Freeform 115">
                  <a:extLst>
                    <a:ext uri="{FF2B5EF4-FFF2-40B4-BE49-F238E27FC236}">
                      <a16:creationId xmlns:a16="http://schemas.microsoft.com/office/drawing/2014/main" id="{30564AF2-44BB-42A7-BA53-1F6FE0091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99" name="Freeform 116">
                  <a:extLst>
                    <a:ext uri="{FF2B5EF4-FFF2-40B4-BE49-F238E27FC236}">
                      <a16:creationId xmlns:a16="http://schemas.microsoft.com/office/drawing/2014/main" id="{4B10C0B7-42CF-47F7-896A-8B43A27DC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00" name="Freeform 117">
                  <a:extLst>
                    <a:ext uri="{FF2B5EF4-FFF2-40B4-BE49-F238E27FC236}">
                      <a16:creationId xmlns:a16="http://schemas.microsoft.com/office/drawing/2014/main" id="{1189634C-FC1D-4EF8-A926-0F0B641439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901" name="Freeform 118">
                  <a:extLst>
                    <a:ext uri="{FF2B5EF4-FFF2-40B4-BE49-F238E27FC236}">
                      <a16:creationId xmlns:a16="http://schemas.microsoft.com/office/drawing/2014/main" id="{8837322B-EC56-4C17-81FF-CDBECCACFB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7767" name="Group 119">
            <a:extLst>
              <a:ext uri="{FF2B5EF4-FFF2-40B4-BE49-F238E27FC236}">
                <a16:creationId xmlns:a16="http://schemas.microsoft.com/office/drawing/2014/main" id="{2CDF87D0-0AAF-48ED-A56C-64E809BA3B28}"/>
              </a:ext>
            </a:extLst>
          </p:cNvPr>
          <p:cNvGrpSpPr>
            <a:grpSpLocks/>
          </p:cNvGrpSpPr>
          <p:nvPr/>
        </p:nvGrpSpPr>
        <p:grpSpPr bwMode="auto">
          <a:xfrm>
            <a:off x="2197100" y="4867275"/>
            <a:ext cx="2146300" cy="1644650"/>
            <a:chOff x="672" y="2736"/>
            <a:chExt cx="1968" cy="1392"/>
          </a:xfrm>
        </p:grpSpPr>
        <p:grpSp>
          <p:nvGrpSpPr>
            <p:cNvPr id="23662" name="Group 120">
              <a:extLst>
                <a:ext uri="{FF2B5EF4-FFF2-40B4-BE49-F238E27FC236}">
                  <a16:creationId xmlns:a16="http://schemas.microsoft.com/office/drawing/2014/main" id="{47DAD6AE-69A2-41C7-8FDB-D316C545FD0E}"/>
                </a:ext>
              </a:extLst>
            </p:cNvPr>
            <p:cNvGrpSpPr>
              <a:grpSpLocks/>
            </p:cNvGrpSpPr>
            <p:nvPr/>
          </p:nvGrpSpPr>
          <p:grpSpPr bwMode="auto">
            <a:xfrm rot="255314">
              <a:off x="672" y="3408"/>
              <a:ext cx="672" cy="672"/>
              <a:chOff x="3552" y="3456"/>
              <a:chExt cx="672" cy="672"/>
            </a:xfrm>
          </p:grpSpPr>
          <p:grpSp>
            <p:nvGrpSpPr>
              <p:cNvPr id="23871" name="Group 121">
                <a:extLst>
                  <a:ext uri="{FF2B5EF4-FFF2-40B4-BE49-F238E27FC236}">
                    <a16:creationId xmlns:a16="http://schemas.microsoft.com/office/drawing/2014/main" id="{056968DB-42C0-4C43-B35A-792EE65024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52" y="3456"/>
                <a:ext cx="672" cy="672"/>
                <a:chOff x="1868" y="3180"/>
                <a:chExt cx="353" cy="388"/>
              </a:xfrm>
            </p:grpSpPr>
            <p:sp>
              <p:nvSpPr>
                <p:cNvPr id="23878" name="Freeform 122">
                  <a:extLst>
                    <a:ext uri="{FF2B5EF4-FFF2-40B4-BE49-F238E27FC236}">
                      <a16:creationId xmlns:a16="http://schemas.microsoft.com/office/drawing/2014/main" id="{63D2561A-9666-41DA-AA81-E68CD5F85C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" y="3196"/>
                  <a:ext cx="56" cy="292"/>
                </a:xfrm>
                <a:custGeom>
                  <a:avLst/>
                  <a:gdLst>
                    <a:gd name="T0" fmla="*/ 0 w 56"/>
                    <a:gd name="T1" fmla="*/ 292 h 292"/>
                    <a:gd name="T2" fmla="*/ 32 w 56"/>
                    <a:gd name="T3" fmla="*/ 148 h 292"/>
                    <a:gd name="T4" fmla="*/ 56 w 56"/>
                    <a:gd name="T5" fmla="*/ 0 h 2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6" h="292">
                      <a:moveTo>
                        <a:pt x="0" y="292"/>
                      </a:moveTo>
                      <a:cubicBezTo>
                        <a:pt x="5" y="265"/>
                        <a:pt x="23" y="197"/>
                        <a:pt x="32" y="148"/>
                      </a:cubicBezTo>
                      <a:cubicBezTo>
                        <a:pt x="41" y="99"/>
                        <a:pt x="51" y="31"/>
                        <a:pt x="56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79" name="Freeform 123">
                  <a:extLst>
                    <a:ext uri="{FF2B5EF4-FFF2-40B4-BE49-F238E27FC236}">
                      <a16:creationId xmlns:a16="http://schemas.microsoft.com/office/drawing/2014/main" id="{735ED11D-1D30-4DEC-BB21-333636BC3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9" y="3180"/>
                  <a:ext cx="129" cy="279"/>
                </a:xfrm>
                <a:custGeom>
                  <a:avLst/>
                  <a:gdLst>
                    <a:gd name="T0" fmla="*/ 129 w 129"/>
                    <a:gd name="T1" fmla="*/ 279 h 279"/>
                    <a:gd name="T2" fmla="*/ 25 w 129"/>
                    <a:gd name="T3" fmla="*/ 196 h 279"/>
                    <a:gd name="T4" fmla="*/ 0 w 129"/>
                    <a:gd name="T5" fmla="*/ 0 h 2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9" h="279">
                      <a:moveTo>
                        <a:pt x="129" y="279"/>
                      </a:moveTo>
                      <a:cubicBezTo>
                        <a:pt x="112" y="265"/>
                        <a:pt x="47" y="242"/>
                        <a:pt x="25" y="196"/>
                      </a:cubicBezTo>
                      <a:cubicBezTo>
                        <a:pt x="3" y="150"/>
                        <a:pt x="5" y="41"/>
                        <a:pt x="0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80" name="Oval 124">
                  <a:extLst>
                    <a:ext uri="{FF2B5EF4-FFF2-40B4-BE49-F238E27FC236}">
                      <a16:creationId xmlns:a16="http://schemas.microsoft.com/office/drawing/2014/main" id="{B09F7C60-A43A-435B-9D63-AE240C7B49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21712">
                  <a:off x="2086" y="3401"/>
                  <a:ext cx="141" cy="12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3881" name="Oval 125">
                  <a:extLst>
                    <a:ext uri="{FF2B5EF4-FFF2-40B4-BE49-F238E27FC236}">
                      <a16:creationId xmlns:a16="http://schemas.microsoft.com/office/drawing/2014/main" id="{EBF406A3-7796-48B1-935D-EA3B75BF19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21712">
                  <a:off x="1862" y="3433"/>
                  <a:ext cx="141" cy="12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grpSp>
            <p:nvGrpSpPr>
              <p:cNvPr id="23872" name="Group 126">
                <a:extLst>
                  <a:ext uri="{FF2B5EF4-FFF2-40B4-BE49-F238E27FC236}">
                    <a16:creationId xmlns:a16="http://schemas.microsoft.com/office/drawing/2014/main" id="{57868DC9-B736-486D-98AE-7C0B99B74A0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0" y="3456"/>
                <a:ext cx="240" cy="336"/>
                <a:chOff x="3600" y="3456"/>
                <a:chExt cx="240" cy="336"/>
              </a:xfrm>
            </p:grpSpPr>
            <p:sp>
              <p:nvSpPr>
                <p:cNvPr id="23873" name="Freeform 127">
                  <a:extLst>
                    <a:ext uri="{FF2B5EF4-FFF2-40B4-BE49-F238E27FC236}">
                      <a16:creationId xmlns:a16="http://schemas.microsoft.com/office/drawing/2014/main" id="{8FC94FD8-6CAF-480D-9C1D-A55BA870FF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3600" y="3456"/>
                  <a:ext cx="240" cy="336"/>
                </a:xfrm>
                <a:custGeom>
                  <a:avLst/>
                  <a:gdLst>
                    <a:gd name="T0" fmla="*/ 0 w 944"/>
                    <a:gd name="T1" fmla="*/ 60 h 736"/>
                    <a:gd name="T2" fmla="*/ 3 w 944"/>
                    <a:gd name="T3" fmla="*/ 28 h 736"/>
                    <a:gd name="T4" fmla="*/ 13 w 944"/>
                    <a:gd name="T5" fmla="*/ 5 h 736"/>
                    <a:gd name="T6" fmla="*/ 15 w 944"/>
                    <a:gd name="T7" fmla="*/ 1 h 736"/>
                    <a:gd name="T8" fmla="*/ 14 w 944"/>
                    <a:gd name="T9" fmla="*/ 10 h 736"/>
                    <a:gd name="T10" fmla="*/ 13 w 944"/>
                    <a:gd name="T11" fmla="*/ 42 h 736"/>
                    <a:gd name="T12" fmla="*/ 10 w 944"/>
                    <a:gd name="T13" fmla="*/ 65 h 736"/>
                    <a:gd name="T14" fmla="*/ 4 w 944"/>
                    <a:gd name="T15" fmla="*/ 69 h 736"/>
                    <a:gd name="T16" fmla="*/ 0 w 944"/>
                    <a:gd name="T17" fmla="*/ 60 h 7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944" h="736">
                      <a:moveTo>
                        <a:pt x="16" y="632"/>
                      </a:moveTo>
                      <a:cubicBezTo>
                        <a:pt x="0" y="560"/>
                        <a:pt x="32" y="392"/>
                        <a:pt x="160" y="296"/>
                      </a:cubicBezTo>
                      <a:cubicBezTo>
                        <a:pt x="288" y="200"/>
                        <a:pt x="656" y="104"/>
                        <a:pt x="784" y="56"/>
                      </a:cubicBezTo>
                      <a:cubicBezTo>
                        <a:pt x="912" y="8"/>
                        <a:pt x="912" y="0"/>
                        <a:pt x="928" y="8"/>
                      </a:cubicBezTo>
                      <a:cubicBezTo>
                        <a:pt x="944" y="16"/>
                        <a:pt x="904" y="32"/>
                        <a:pt x="880" y="104"/>
                      </a:cubicBezTo>
                      <a:cubicBezTo>
                        <a:pt x="856" y="176"/>
                        <a:pt x="832" y="344"/>
                        <a:pt x="784" y="440"/>
                      </a:cubicBezTo>
                      <a:cubicBezTo>
                        <a:pt x="736" y="536"/>
                        <a:pt x="680" y="632"/>
                        <a:pt x="592" y="680"/>
                      </a:cubicBezTo>
                      <a:cubicBezTo>
                        <a:pt x="504" y="728"/>
                        <a:pt x="352" y="736"/>
                        <a:pt x="256" y="728"/>
                      </a:cubicBezTo>
                      <a:cubicBezTo>
                        <a:pt x="160" y="720"/>
                        <a:pt x="32" y="704"/>
                        <a:pt x="16" y="632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74" name="Freeform 128">
                  <a:extLst>
                    <a:ext uri="{FF2B5EF4-FFF2-40B4-BE49-F238E27FC236}">
                      <a16:creationId xmlns:a16="http://schemas.microsoft.com/office/drawing/2014/main" id="{0D88909A-EFD6-45CD-9BBE-12245D66DA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8" y="3456"/>
                  <a:ext cx="144" cy="288"/>
                </a:xfrm>
                <a:custGeom>
                  <a:avLst/>
                  <a:gdLst>
                    <a:gd name="T0" fmla="*/ 144 w 144"/>
                    <a:gd name="T1" fmla="*/ 0 h 288"/>
                    <a:gd name="T2" fmla="*/ 96 w 144"/>
                    <a:gd name="T3" fmla="*/ 144 h 288"/>
                    <a:gd name="T4" fmla="*/ 0 w 144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288">
                      <a:moveTo>
                        <a:pt x="144" y="0"/>
                      </a:moveTo>
                      <a:cubicBezTo>
                        <a:pt x="132" y="48"/>
                        <a:pt x="120" y="96"/>
                        <a:pt x="96" y="144"/>
                      </a:cubicBezTo>
                      <a:cubicBezTo>
                        <a:pt x="72" y="192"/>
                        <a:pt x="36" y="240"/>
                        <a:pt x="0" y="288"/>
                      </a:cubicBezTo>
                    </a:path>
                  </a:pathLst>
                </a:custGeom>
                <a:noFill/>
                <a:ln w="63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75" name="Freeform 129">
                  <a:extLst>
                    <a:ext uri="{FF2B5EF4-FFF2-40B4-BE49-F238E27FC236}">
                      <a16:creationId xmlns:a16="http://schemas.microsoft.com/office/drawing/2014/main" id="{A7047C58-1D95-48BC-8469-2F91D877B4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5" y="3513"/>
                  <a:ext cx="102" cy="72"/>
                </a:xfrm>
                <a:custGeom>
                  <a:avLst/>
                  <a:gdLst>
                    <a:gd name="T0" fmla="*/ 102 w 102"/>
                    <a:gd name="T1" fmla="*/ 0 h 72"/>
                    <a:gd name="T2" fmla="*/ 42 w 102"/>
                    <a:gd name="T3" fmla="*/ 30 h 72"/>
                    <a:gd name="T4" fmla="*/ 0 w 102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2" h="72">
                      <a:moveTo>
                        <a:pt x="102" y="0"/>
                      </a:moveTo>
                      <a:cubicBezTo>
                        <a:pt x="92" y="5"/>
                        <a:pt x="59" y="18"/>
                        <a:pt x="42" y="30"/>
                      </a:cubicBezTo>
                      <a:cubicBezTo>
                        <a:pt x="25" y="42"/>
                        <a:pt x="9" y="63"/>
                        <a:pt x="0" y="72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76" name="Freeform 130">
                  <a:extLst>
                    <a:ext uri="{FF2B5EF4-FFF2-40B4-BE49-F238E27FC236}">
                      <a16:creationId xmlns:a16="http://schemas.microsoft.com/office/drawing/2014/main" id="{0E856DB2-9E11-4810-8A56-007BC6CC5F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8" y="3600"/>
                  <a:ext cx="102" cy="72"/>
                </a:xfrm>
                <a:custGeom>
                  <a:avLst/>
                  <a:gdLst>
                    <a:gd name="T0" fmla="*/ 102 w 102"/>
                    <a:gd name="T1" fmla="*/ 0 h 72"/>
                    <a:gd name="T2" fmla="*/ 42 w 102"/>
                    <a:gd name="T3" fmla="*/ 30 h 72"/>
                    <a:gd name="T4" fmla="*/ 0 w 102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2" h="72">
                      <a:moveTo>
                        <a:pt x="102" y="0"/>
                      </a:moveTo>
                      <a:cubicBezTo>
                        <a:pt x="92" y="5"/>
                        <a:pt x="59" y="18"/>
                        <a:pt x="42" y="30"/>
                      </a:cubicBezTo>
                      <a:cubicBezTo>
                        <a:pt x="25" y="42"/>
                        <a:pt x="9" y="63"/>
                        <a:pt x="0" y="72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77" name="Freeform 131">
                  <a:extLst>
                    <a:ext uri="{FF2B5EF4-FFF2-40B4-BE49-F238E27FC236}">
                      <a16:creationId xmlns:a16="http://schemas.microsoft.com/office/drawing/2014/main" id="{FFC2CFCD-E236-4E44-8630-6CB379F3BB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1" y="3543"/>
                  <a:ext cx="12" cy="120"/>
                </a:xfrm>
                <a:custGeom>
                  <a:avLst/>
                  <a:gdLst>
                    <a:gd name="T0" fmla="*/ 0 w 12"/>
                    <a:gd name="T1" fmla="*/ 120 h 120"/>
                    <a:gd name="T2" fmla="*/ 12 w 12"/>
                    <a:gd name="T3" fmla="*/ 54 h 120"/>
                    <a:gd name="T4" fmla="*/ 0 w 12"/>
                    <a:gd name="T5" fmla="*/ 0 h 12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" h="120">
                      <a:moveTo>
                        <a:pt x="0" y="120"/>
                      </a:moveTo>
                      <a:cubicBezTo>
                        <a:pt x="3" y="109"/>
                        <a:pt x="12" y="74"/>
                        <a:pt x="12" y="54"/>
                      </a:cubicBezTo>
                      <a:cubicBezTo>
                        <a:pt x="12" y="34"/>
                        <a:pt x="2" y="11"/>
                        <a:pt x="0" y="0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3663" name="Group 132">
              <a:extLst>
                <a:ext uri="{FF2B5EF4-FFF2-40B4-BE49-F238E27FC236}">
                  <a16:creationId xmlns:a16="http://schemas.microsoft.com/office/drawing/2014/main" id="{1EBB4592-984A-4B31-AEF6-93E6B0FF0E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2736"/>
              <a:ext cx="1488" cy="1392"/>
              <a:chOff x="1344" y="2928"/>
              <a:chExt cx="1152" cy="1080"/>
            </a:xfrm>
          </p:grpSpPr>
          <p:sp>
            <p:nvSpPr>
              <p:cNvPr id="23664" name="Freeform 133" descr="Циновка">
                <a:extLst>
                  <a:ext uri="{FF2B5EF4-FFF2-40B4-BE49-F238E27FC236}">
                    <a16:creationId xmlns:a16="http://schemas.microsoft.com/office/drawing/2014/main" id="{C2F4AE12-5883-4976-A62A-301D65982D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" y="3373"/>
                <a:ext cx="1094" cy="635"/>
              </a:xfrm>
              <a:custGeom>
                <a:avLst/>
                <a:gdLst>
                  <a:gd name="T0" fmla="*/ 0 w 2192"/>
                  <a:gd name="T1" fmla="*/ 0 h 1049"/>
                  <a:gd name="T2" fmla="*/ 15 w 2192"/>
                  <a:gd name="T3" fmla="*/ 126 h 1049"/>
                  <a:gd name="T4" fmla="*/ 47 w 2192"/>
                  <a:gd name="T5" fmla="*/ 186 h 1049"/>
                  <a:gd name="T6" fmla="*/ 93 w 2192"/>
                  <a:gd name="T7" fmla="*/ 225 h 1049"/>
                  <a:gd name="T8" fmla="*/ 147 w 2192"/>
                  <a:gd name="T9" fmla="*/ 231 h 1049"/>
                  <a:gd name="T10" fmla="*/ 198 w 2192"/>
                  <a:gd name="T11" fmla="*/ 213 h 1049"/>
                  <a:gd name="T12" fmla="*/ 239 w 2192"/>
                  <a:gd name="T13" fmla="*/ 166 h 1049"/>
                  <a:gd name="T14" fmla="*/ 268 w 2192"/>
                  <a:gd name="T15" fmla="*/ 65 h 1049"/>
                  <a:gd name="T16" fmla="*/ 269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65" name="Freeform 134" descr="Папирус">
                <a:extLst>
                  <a:ext uri="{FF2B5EF4-FFF2-40B4-BE49-F238E27FC236}">
                    <a16:creationId xmlns:a16="http://schemas.microsoft.com/office/drawing/2014/main" id="{D9EFA6D5-CBF5-4632-953F-D6887933F4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0" y="3233"/>
                <a:ext cx="1114" cy="280"/>
              </a:xfrm>
              <a:custGeom>
                <a:avLst/>
                <a:gdLst>
                  <a:gd name="T0" fmla="*/ 1 w 2232"/>
                  <a:gd name="T1" fmla="*/ 50 h 463"/>
                  <a:gd name="T2" fmla="*/ 53 w 2232"/>
                  <a:gd name="T3" fmla="*/ 94 h 463"/>
                  <a:gd name="T4" fmla="*/ 127 w 2232"/>
                  <a:gd name="T5" fmla="*/ 99 h 463"/>
                  <a:gd name="T6" fmla="*/ 210 w 2232"/>
                  <a:gd name="T7" fmla="*/ 96 h 463"/>
                  <a:gd name="T8" fmla="*/ 276 w 2232"/>
                  <a:gd name="T9" fmla="*/ 56 h 463"/>
                  <a:gd name="T10" fmla="*/ 223 w 2232"/>
                  <a:gd name="T11" fmla="*/ 9 h 463"/>
                  <a:gd name="T12" fmla="*/ 138 w 2232"/>
                  <a:gd name="T13" fmla="*/ 5 h 463"/>
                  <a:gd name="T14" fmla="*/ 42 w 2232"/>
                  <a:gd name="T15" fmla="*/ 12 h 463"/>
                  <a:gd name="T16" fmla="*/ 1 w 2232"/>
                  <a:gd name="T17" fmla="*/ 50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3666" name="Group 135">
                <a:extLst>
                  <a:ext uri="{FF2B5EF4-FFF2-40B4-BE49-F238E27FC236}">
                    <a16:creationId xmlns:a16="http://schemas.microsoft.com/office/drawing/2014/main" id="{F911ED50-62FC-4CF4-8462-8BFBDDF9B5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71" y="2928"/>
                <a:ext cx="1112" cy="502"/>
                <a:chOff x="503" y="1425"/>
                <a:chExt cx="2228" cy="829"/>
              </a:xfrm>
            </p:grpSpPr>
            <p:sp>
              <p:nvSpPr>
                <p:cNvPr id="23843" name="Freeform 136">
                  <a:extLst>
                    <a:ext uri="{FF2B5EF4-FFF2-40B4-BE49-F238E27FC236}">
                      <a16:creationId xmlns:a16="http://schemas.microsoft.com/office/drawing/2014/main" id="{99596193-3CFC-4622-84DF-226409DF23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50 h 102"/>
                    <a:gd name="T2" fmla="*/ 19 w 408"/>
                    <a:gd name="T3" fmla="*/ 14 h 102"/>
                    <a:gd name="T4" fmla="*/ 51 w 408"/>
                    <a:gd name="T5" fmla="*/ 2 h 102"/>
                    <a:gd name="T6" fmla="*/ 83 w 408"/>
                    <a:gd name="T7" fmla="*/ 8 h 102"/>
                    <a:gd name="T8" fmla="*/ 122 w 408"/>
                    <a:gd name="T9" fmla="*/ 45 h 102"/>
                    <a:gd name="T10" fmla="*/ 157 w 408"/>
                    <a:gd name="T11" fmla="*/ 40 h 102"/>
                    <a:gd name="T12" fmla="*/ 177 w 408"/>
                    <a:gd name="T13" fmla="*/ 5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844" name="Group 137">
                  <a:extLst>
                    <a:ext uri="{FF2B5EF4-FFF2-40B4-BE49-F238E27FC236}">
                      <a16:creationId xmlns:a16="http://schemas.microsoft.com/office/drawing/2014/main" id="{EAC7DE32-1005-488B-9C80-CD6E27DE3F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348" cy="829"/>
                </a:xfrm>
              </p:grpSpPr>
              <p:sp>
                <p:nvSpPr>
                  <p:cNvPr id="23845" name="Freeform 138">
                    <a:extLst>
                      <a:ext uri="{FF2B5EF4-FFF2-40B4-BE49-F238E27FC236}">
                        <a16:creationId xmlns:a16="http://schemas.microsoft.com/office/drawing/2014/main" id="{8FAC4548-79A9-4546-A1A6-9039E24847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43 h 102"/>
                      <a:gd name="T2" fmla="*/ 22 w 408"/>
                      <a:gd name="T3" fmla="*/ 11 h 102"/>
                      <a:gd name="T4" fmla="*/ 59 w 408"/>
                      <a:gd name="T5" fmla="*/ 2 h 102"/>
                      <a:gd name="T6" fmla="*/ 95 w 408"/>
                      <a:gd name="T7" fmla="*/ 6 h 102"/>
                      <a:gd name="T8" fmla="*/ 139 w 408"/>
                      <a:gd name="T9" fmla="*/ 39 h 102"/>
                      <a:gd name="T10" fmla="*/ 179 w 408"/>
                      <a:gd name="T11" fmla="*/ 34 h 102"/>
                      <a:gd name="T12" fmla="*/ 203 w 408"/>
                      <a:gd name="T13" fmla="*/ 5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46" name="Freeform 139">
                    <a:extLst>
                      <a:ext uri="{FF2B5EF4-FFF2-40B4-BE49-F238E27FC236}">
                        <a16:creationId xmlns:a16="http://schemas.microsoft.com/office/drawing/2014/main" id="{47F92A2E-9C44-4CF4-B880-51BE0B74EE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47" name="Freeform 140">
                    <a:extLst>
                      <a:ext uri="{FF2B5EF4-FFF2-40B4-BE49-F238E27FC236}">
                        <a16:creationId xmlns:a16="http://schemas.microsoft.com/office/drawing/2014/main" id="{BD6B51E8-9BD4-4E32-A9EA-778F887315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3848" name="Group 141">
                    <a:extLst>
                      <a:ext uri="{FF2B5EF4-FFF2-40B4-BE49-F238E27FC236}">
                        <a16:creationId xmlns:a16="http://schemas.microsoft.com/office/drawing/2014/main" id="{58892CC9-2AC6-45E2-AE44-49CBB1FBBA6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6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3868" name="Freeform 142">
                      <a:extLst>
                        <a:ext uri="{FF2B5EF4-FFF2-40B4-BE49-F238E27FC236}">
                          <a16:creationId xmlns:a16="http://schemas.microsoft.com/office/drawing/2014/main" id="{68083253-885A-4BEA-8D28-DDB625F27C5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69" name="Freeform 143">
                      <a:extLst>
                        <a:ext uri="{FF2B5EF4-FFF2-40B4-BE49-F238E27FC236}">
                          <a16:creationId xmlns:a16="http://schemas.microsoft.com/office/drawing/2014/main" id="{B3A008D9-1915-4A2B-9572-DBD2EF67D1A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70" name="Freeform 144">
                      <a:extLst>
                        <a:ext uri="{FF2B5EF4-FFF2-40B4-BE49-F238E27FC236}">
                          <a16:creationId xmlns:a16="http://schemas.microsoft.com/office/drawing/2014/main" id="{DA7C8575-528E-41FC-A3FB-C1243028F2B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849" name="Group 145">
                    <a:extLst>
                      <a:ext uri="{FF2B5EF4-FFF2-40B4-BE49-F238E27FC236}">
                        <a16:creationId xmlns:a16="http://schemas.microsoft.com/office/drawing/2014/main" id="{6AAA7747-2620-4557-BD2F-12D566C6EFE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4" y="1524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3865" name="Freeform 146">
                      <a:extLst>
                        <a:ext uri="{FF2B5EF4-FFF2-40B4-BE49-F238E27FC236}">
                          <a16:creationId xmlns:a16="http://schemas.microsoft.com/office/drawing/2014/main" id="{45E3EE94-365A-49A9-A4F6-B5335FEDE93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66" name="Freeform 147">
                      <a:extLst>
                        <a:ext uri="{FF2B5EF4-FFF2-40B4-BE49-F238E27FC236}">
                          <a16:creationId xmlns:a16="http://schemas.microsoft.com/office/drawing/2014/main" id="{F68F4912-3D8C-4D1C-840D-599EE5EDEA7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67" name="Freeform 148">
                      <a:extLst>
                        <a:ext uri="{FF2B5EF4-FFF2-40B4-BE49-F238E27FC236}">
                          <a16:creationId xmlns:a16="http://schemas.microsoft.com/office/drawing/2014/main" id="{0395D636-CE1E-4106-9AF9-0A0F11D6A38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850" name="Group 149">
                    <a:extLst>
                      <a:ext uri="{FF2B5EF4-FFF2-40B4-BE49-F238E27FC236}">
                        <a16:creationId xmlns:a16="http://schemas.microsoft.com/office/drawing/2014/main" id="{42847100-983E-4AAD-8478-FBBB0F07EF3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9" y="1489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3862" name="Freeform 150">
                      <a:extLst>
                        <a:ext uri="{FF2B5EF4-FFF2-40B4-BE49-F238E27FC236}">
                          <a16:creationId xmlns:a16="http://schemas.microsoft.com/office/drawing/2014/main" id="{B8779AD8-03F0-436D-8F37-77E624F6AB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63" name="Freeform 151">
                      <a:extLst>
                        <a:ext uri="{FF2B5EF4-FFF2-40B4-BE49-F238E27FC236}">
                          <a16:creationId xmlns:a16="http://schemas.microsoft.com/office/drawing/2014/main" id="{3D79A081-AFE1-4E17-AA25-F5DB3205211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64" name="Freeform 152">
                      <a:extLst>
                        <a:ext uri="{FF2B5EF4-FFF2-40B4-BE49-F238E27FC236}">
                          <a16:creationId xmlns:a16="http://schemas.microsoft.com/office/drawing/2014/main" id="{DEEEEAED-F146-4FAF-A1A9-099F2A642BD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851" name="Group 153">
                    <a:extLst>
                      <a:ext uri="{FF2B5EF4-FFF2-40B4-BE49-F238E27FC236}">
                        <a16:creationId xmlns:a16="http://schemas.microsoft.com/office/drawing/2014/main" id="{038EEF0B-A6F3-41CF-B75D-8944C00BB40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226440">
                    <a:off x="1882" y="1562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3859" name="Freeform 154">
                      <a:extLst>
                        <a:ext uri="{FF2B5EF4-FFF2-40B4-BE49-F238E27FC236}">
                          <a16:creationId xmlns:a16="http://schemas.microsoft.com/office/drawing/2014/main" id="{739B04D2-A6EA-465C-8D77-E0F75F59DD0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60" name="Freeform 155">
                      <a:extLst>
                        <a:ext uri="{FF2B5EF4-FFF2-40B4-BE49-F238E27FC236}">
                          <a16:creationId xmlns:a16="http://schemas.microsoft.com/office/drawing/2014/main" id="{573835D5-6992-45AB-AAF9-DA6C94B2F5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61" name="Freeform 156">
                      <a:extLst>
                        <a:ext uri="{FF2B5EF4-FFF2-40B4-BE49-F238E27FC236}">
                          <a16:creationId xmlns:a16="http://schemas.microsoft.com/office/drawing/2014/main" id="{2D151640-BCD8-4E4F-A4CB-00DF8D72A17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852" name="Group 157">
                    <a:extLst>
                      <a:ext uri="{FF2B5EF4-FFF2-40B4-BE49-F238E27FC236}">
                        <a16:creationId xmlns:a16="http://schemas.microsoft.com/office/drawing/2014/main" id="{A0F92966-2F5A-48A1-B330-2DD7637DFBD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068615">
                    <a:off x="2210" y="1726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3856" name="Freeform 158">
                      <a:extLst>
                        <a:ext uri="{FF2B5EF4-FFF2-40B4-BE49-F238E27FC236}">
                          <a16:creationId xmlns:a16="http://schemas.microsoft.com/office/drawing/2014/main" id="{F5935ABF-0581-47C0-8629-3DA52A987E9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57" name="Freeform 159">
                      <a:extLst>
                        <a:ext uri="{FF2B5EF4-FFF2-40B4-BE49-F238E27FC236}">
                          <a16:creationId xmlns:a16="http://schemas.microsoft.com/office/drawing/2014/main" id="{E5D4E2B2-90FC-41E8-92AA-67A6F56F1CF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58" name="Freeform 160">
                      <a:extLst>
                        <a:ext uri="{FF2B5EF4-FFF2-40B4-BE49-F238E27FC236}">
                          <a16:creationId xmlns:a16="http://schemas.microsoft.com/office/drawing/2014/main" id="{92F7C128-2B6C-456C-9B2E-9BE8B74C069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3853" name="Freeform 161">
                    <a:extLst>
                      <a:ext uri="{FF2B5EF4-FFF2-40B4-BE49-F238E27FC236}">
                        <a16:creationId xmlns:a16="http://schemas.microsoft.com/office/drawing/2014/main" id="{04027FDF-12EC-440E-B845-3F13972921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48 h 126"/>
                      <a:gd name="T2" fmla="*/ 20 w 400"/>
                      <a:gd name="T3" fmla="*/ 13 h 126"/>
                      <a:gd name="T4" fmla="*/ 58 w 400"/>
                      <a:gd name="T5" fmla="*/ 0 h 126"/>
                      <a:gd name="T6" fmla="*/ 89 w 400"/>
                      <a:gd name="T7" fmla="*/ 11 h 126"/>
                      <a:gd name="T8" fmla="*/ 122 w 400"/>
                      <a:gd name="T9" fmla="*/ 56 h 126"/>
                      <a:gd name="T10" fmla="*/ 158 w 400"/>
                      <a:gd name="T11" fmla="*/ 52 h 126"/>
                      <a:gd name="T12" fmla="*/ 174 w 400"/>
                      <a:gd name="T13" fmla="*/ 18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54" name="Freeform 162">
                    <a:extLst>
                      <a:ext uri="{FF2B5EF4-FFF2-40B4-BE49-F238E27FC236}">
                        <a16:creationId xmlns:a16="http://schemas.microsoft.com/office/drawing/2014/main" id="{3E565C2A-C2BC-4FB4-86C0-60395CCAB7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55" name="Freeform 163">
                    <a:extLst>
                      <a:ext uri="{FF2B5EF4-FFF2-40B4-BE49-F238E27FC236}">
                        <a16:creationId xmlns:a16="http://schemas.microsoft.com/office/drawing/2014/main" id="{4E39E6CA-9D34-4A8E-BB4C-0BDA78076E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667" name="Group 164">
                <a:extLst>
                  <a:ext uri="{FF2B5EF4-FFF2-40B4-BE49-F238E27FC236}">
                    <a16:creationId xmlns:a16="http://schemas.microsoft.com/office/drawing/2014/main" id="{897125B3-B1D9-47C0-862E-697E99015D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4" y="3366"/>
                <a:ext cx="1152" cy="204"/>
                <a:chOff x="461" y="1577"/>
                <a:chExt cx="1446" cy="232"/>
              </a:xfrm>
            </p:grpSpPr>
            <p:sp>
              <p:nvSpPr>
                <p:cNvPr id="23808" name="Freeform 165">
                  <a:extLst>
                    <a:ext uri="{FF2B5EF4-FFF2-40B4-BE49-F238E27FC236}">
                      <a16:creationId xmlns:a16="http://schemas.microsoft.com/office/drawing/2014/main" id="{D85E9ED2-5FD4-4CC5-9EA1-0DB29523E3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63547">
                  <a:off x="1600" y="1713"/>
                  <a:ext cx="192" cy="27"/>
                </a:xfrm>
                <a:custGeom>
                  <a:avLst/>
                  <a:gdLst>
                    <a:gd name="T0" fmla="*/ 0 w 408"/>
                    <a:gd name="T1" fmla="*/ 2 h 102"/>
                    <a:gd name="T2" fmla="*/ 5 w 408"/>
                    <a:gd name="T3" fmla="*/ 1 h 102"/>
                    <a:gd name="T4" fmla="*/ 12 w 408"/>
                    <a:gd name="T5" fmla="*/ 0 h 102"/>
                    <a:gd name="T6" fmla="*/ 20 w 408"/>
                    <a:gd name="T7" fmla="*/ 0 h 102"/>
                    <a:gd name="T8" fmla="*/ 29 w 408"/>
                    <a:gd name="T9" fmla="*/ 2 h 102"/>
                    <a:gd name="T10" fmla="*/ 38 w 408"/>
                    <a:gd name="T11" fmla="*/ 2 h 102"/>
                    <a:gd name="T12" fmla="*/ 42 w 408"/>
                    <a:gd name="T13" fmla="*/ 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09" name="Freeform 166">
                  <a:extLst>
                    <a:ext uri="{FF2B5EF4-FFF2-40B4-BE49-F238E27FC236}">
                      <a16:creationId xmlns:a16="http://schemas.microsoft.com/office/drawing/2014/main" id="{EC7663F8-EB7E-4E01-8EBE-737DAC26AA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846516">
                  <a:off x="1658" y="1703"/>
                  <a:ext cx="188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1 w 400"/>
                    <a:gd name="T7" fmla="*/ 1 h 126"/>
                    <a:gd name="T8" fmla="*/ 29 w 400"/>
                    <a:gd name="T9" fmla="*/ 2 h 126"/>
                    <a:gd name="T10" fmla="*/ 38 w 400"/>
                    <a:gd name="T11" fmla="*/ 2 h 126"/>
                    <a:gd name="T12" fmla="*/ 41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810" name="Freeform 167">
                  <a:extLst>
                    <a:ext uri="{FF2B5EF4-FFF2-40B4-BE49-F238E27FC236}">
                      <a16:creationId xmlns:a16="http://schemas.microsoft.com/office/drawing/2014/main" id="{DA847EB5-61F4-4278-9EB7-F18447D92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95241">
                  <a:off x="1533" y="1721"/>
                  <a:ext cx="189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2 w 400"/>
                    <a:gd name="T7" fmla="*/ 1 h 126"/>
                    <a:gd name="T8" fmla="*/ 30 w 400"/>
                    <a:gd name="T9" fmla="*/ 2 h 126"/>
                    <a:gd name="T10" fmla="*/ 38 w 400"/>
                    <a:gd name="T11" fmla="*/ 2 h 126"/>
                    <a:gd name="T12" fmla="*/ 42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811" name="Group 168">
                  <a:extLst>
                    <a:ext uri="{FF2B5EF4-FFF2-40B4-BE49-F238E27FC236}">
                      <a16:creationId xmlns:a16="http://schemas.microsoft.com/office/drawing/2014/main" id="{7EFDDCAA-5237-4854-BCD7-C52A6830B60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0121193">
                  <a:off x="1341" y="1714"/>
                  <a:ext cx="311" cy="77"/>
                  <a:chOff x="500" y="1699"/>
                  <a:chExt cx="660" cy="284"/>
                </a:xfrm>
              </p:grpSpPr>
              <p:sp>
                <p:nvSpPr>
                  <p:cNvPr id="23840" name="Freeform 169">
                    <a:extLst>
                      <a:ext uri="{FF2B5EF4-FFF2-40B4-BE49-F238E27FC236}">
                        <a16:creationId xmlns:a16="http://schemas.microsoft.com/office/drawing/2014/main" id="{FF1979D3-15A2-4E9C-AC62-B204B6ECE7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41" name="Freeform 170">
                    <a:extLst>
                      <a:ext uri="{FF2B5EF4-FFF2-40B4-BE49-F238E27FC236}">
                        <a16:creationId xmlns:a16="http://schemas.microsoft.com/office/drawing/2014/main" id="{6CEB784F-15A7-4516-BB69-14CE9922EC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42" name="Freeform 171">
                    <a:extLst>
                      <a:ext uri="{FF2B5EF4-FFF2-40B4-BE49-F238E27FC236}">
                        <a16:creationId xmlns:a16="http://schemas.microsoft.com/office/drawing/2014/main" id="{DA785739-9AC5-4D60-BC1B-9D59C98251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812" name="Group 172">
                  <a:extLst>
                    <a:ext uri="{FF2B5EF4-FFF2-40B4-BE49-F238E27FC236}">
                      <a16:creationId xmlns:a16="http://schemas.microsoft.com/office/drawing/2014/main" id="{588ED238-A2B1-4B95-B002-6AA4012D16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767010">
                  <a:off x="1137" y="1727"/>
                  <a:ext cx="311" cy="77"/>
                  <a:chOff x="500" y="1699"/>
                  <a:chExt cx="660" cy="284"/>
                </a:xfrm>
              </p:grpSpPr>
              <p:sp>
                <p:nvSpPr>
                  <p:cNvPr id="23837" name="Freeform 173">
                    <a:extLst>
                      <a:ext uri="{FF2B5EF4-FFF2-40B4-BE49-F238E27FC236}">
                        <a16:creationId xmlns:a16="http://schemas.microsoft.com/office/drawing/2014/main" id="{851A58A6-3AF8-4E5A-87A2-D37CE08870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38" name="Freeform 174">
                    <a:extLst>
                      <a:ext uri="{FF2B5EF4-FFF2-40B4-BE49-F238E27FC236}">
                        <a16:creationId xmlns:a16="http://schemas.microsoft.com/office/drawing/2014/main" id="{4F261F22-A0DD-4E2D-87BB-326DAC354A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39" name="Freeform 175">
                    <a:extLst>
                      <a:ext uri="{FF2B5EF4-FFF2-40B4-BE49-F238E27FC236}">
                        <a16:creationId xmlns:a16="http://schemas.microsoft.com/office/drawing/2014/main" id="{8084A925-44E2-4A5F-BB96-2363EFAA80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813" name="Group 176">
                  <a:extLst>
                    <a:ext uri="{FF2B5EF4-FFF2-40B4-BE49-F238E27FC236}">
                      <a16:creationId xmlns:a16="http://schemas.microsoft.com/office/drawing/2014/main" id="{6837A901-E9C4-461A-9971-21775054C81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275821">
                  <a:off x="955" y="1728"/>
                  <a:ext cx="297" cy="81"/>
                  <a:chOff x="500" y="1699"/>
                  <a:chExt cx="660" cy="284"/>
                </a:xfrm>
              </p:grpSpPr>
              <p:sp>
                <p:nvSpPr>
                  <p:cNvPr id="23834" name="Freeform 177">
                    <a:extLst>
                      <a:ext uri="{FF2B5EF4-FFF2-40B4-BE49-F238E27FC236}">
                        <a16:creationId xmlns:a16="http://schemas.microsoft.com/office/drawing/2014/main" id="{299D59BE-15A2-403C-BA86-45AA955D5F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35" name="Freeform 178">
                    <a:extLst>
                      <a:ext uri="{FF2B5EF4-FFF2-40B4-BE49-F238E27FC236}">
                        <a16:creationId xmlns:a16="http://schemas.microsoft.com/office/drawing/2014/main" id="{CD65A231-BEC4-4FDF-89CD-61EE0989B5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36" name="Freeform 179">
                    <a:extLst>
                      <a:ext uri="{FF2B5EF4-FFF2-40B4-BE49-F238E27FC236}">
                        <a16:creationId xmlns:a16="http://schemas.microsoft.com/office/drawing/2014/main" id="{B4B2AF13-609A-48F3-BF6D-11CC0B5F71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3814" name="Group 180">
                  <a:extLst>
                    <a:ext uri="{FF2B5EF4-FFF2-40B4-BE49-F238E27FC236}">
                      <a16:creationId xmlns:a16="http://schemas.microsoft.com/office/drawing/2014/main" id="{AB8F0242-64E5-42DF-BBA7-123859E4F0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53299">
                  <a:off x="461" y="1577"/>
                  <a:ext cx="418" cy="211"/>
                  <a:chOff x="1606" y="2128"/>
                  <a:chExt cx="418" cy="211"/>
                </a:xfrm>
              </p:grpSpPr>
              <p:grpSp>
                <p:nvGrpSpPr>
                  <p:cNvPr id="23821" name="Group 181">
                    <a:extLst>
                      <a:ext uri="{FF2B5EF4-FFF2-40B4-BE49-F238E27FC236}">
                        <a16:creationId xmlns:a16="http://schemas.microsoft.com/office/drawing/2014/main" id="{277FBFCD-342B-4182-923E-EB83984CA3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92" y="2156"/>
                    <a:ext cx="332" cy="183"/>
                    <a:chOff x="1692" y="2156"/>
                    <a:chExt cx="332" cy="183"/>
                  </a:xfrm>
                </p:grpSpPr>
                <p:sp>
                  <p:nvSpPr>
                    <p:cNvPr id="23831" name="Freeform 182">
                      <a:extLst>
                        <a:ext uri="{FF2B5EF4-FFF2-40B4-BE49-F238E27FC236}">
                          <a16:creationId xmlns:a16="http://schemas.microsoft.com/office/drawing/2014/main" id="{E61936EE-8219-4BAE-BC63-F40467D4F66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62" y="2186"/>
                      <a:ext cx="111" cy="51"/>
                    </a:xfrm>
                    <a:custGeom>
                      <a:avLst/>
                      <a:gdLst>
                        <a:gd name="T0" fmla="*/ 0 w 408"/>
                        <a:gd name="T1" fmla="*/ 13 h 102"/>
                        <a:gd name="T2" fmla="*/ 1 w 408"/>
                        <a:gd name="T3" fmla="*/ 4 h 102"/>
                        <a:gd name="T4" fmla="*/ 2 w 408"/>
                        <a:gd name="T5" fmla="*/ 1 h 102"/>
                        <a:gd name="T6" fmla="*/ 4 w 408"/>
                        <a:gd name="T7" fmla="*/ 2 h 102"/>
                        <a:gd name="T8" fmla="*/ 6 w 408"/>
                        <a:gd name="T9" fmla="*/ 12 h 102"/>
                        <a:gd name="T10" fmla="*/ 7 w 408"/>
                        <a:gd name="T11" fmla="*/ 10 h 102"/>
                        <a:gd name="T12" fmla="*/ 8 w 408"/>
                        <a:gd name="T13" fmla="*/ 2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solidFill>
                      <a:srgbClr val="CC9900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32" name="Freeform 183">
                      <a:extLst>
                        <a:ext uri="{FF2B5EF4-FFF2-40B4-BE49-F238E27FC236}">
                          <a16:creationId xmlns:a16="http://schemas.microsoft.com/office/drawing/2014/main" id="{1A6A6357-BD88-4075-8DE3-A5F32A9DB76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52" y="2268"/>
                      <a:ext cx="95" cy="48"/>
                    </a:xfrm>
                    <a:custGeom>
                      <a:avLst/>
                      <a:gdLst>
                        <a:gd name="T0" fmla="*/ 0 w 408"/>
                        <a:gd name="T1" fmla="*/ 10 h 102"/>
                        <a:gd name="T2" fmla="*/ 0 w 408"/>
                        <a:gd name="T3" fmla="*/ 3 h 102"/>
                        <a:gd name="T4" fmla="*/ 1 w 408"/>
                        <a:gd name="T5" fmla="*/ 0 h 102"/>
                        <a:gd name="T6" fmla="*/ 2 w 408"/>
                        <a:gd name="T7" fmla="*/ 1 h 102"/>
                        <a:gd name="T8" fmla="*/ 3 w 408"/>
                        <a:gd name="T9" fmla="*/ 9 h 102"/>
                        <a:gd name="T10" fmla="*/ 5 w 408"/>
                        <a:gd name="T11" fmla="*/ 8 h 102"/>
                        <a:gd name="T12" fmla="*/ 5 w 408"/>
                        <a:gd name="T13" fmla="*/ 1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3833" name="Freeform 184">
                      <a:extLst>
                        <a:ext uri="{FF2B5EF4-FFF2-40B4-BE49-F238E27FC236}">
                          <a16:creationId xmlns:a16="http://schemas.microsoft.com/office/drawing/2014/main" id="{8ECCCE96-459E-4724-9AAC-D8F81CC1258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6967771">
                      <a:off x="1854" y="2257"/>
                      <a:ext cx="93" cy="59"/>
                    </a:xfrm>
                    <a:custGeom>
                      <a:avLst/>
                      <a:gdLst>
                        <a:gd name="T0" fmla="*/ 0 w 400"/>
                        <a:gd name="T1" fmla="*/ 10 h 126"/>
                        <a:gd name="T2" fmla="*/ 1 w 400"/>
                        <a:gd name="T3" fmla="*/ 3 h 126"/>
                        <a:gd name="T4" fmla="*/ 2 w 400"/>
                        <a:gd name="T5" fmla="*/ 0 h 126"/>
                        <a:gd name="T6" fmla="*/ 3 w 400"/>
                        <a:gd name="T7" fmla="*/ 2 h 126"/>
                        <a:gd name="T8" fmla="*/ 3 w 400"/>
                        <a:gd name="T9" fmla="*/ 11 h 126"/>
                        <a:gd name="T10" fmla="*/ 5 w 400"/>
                        <a:gd name="T11" fmla="*/ 11 h 126"/>
                        <a:gd name="T12" fmla="*/ 5 w 400"/>
                        <a:gd name="T13" fmla="*/ 4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3822" name="Group 185">
                    <a:extLst>
                      <a:ext uri="{FF2B5EF4-FFF2-40B4-BE49-F238E27FC236}">
                        <a16:creationId xmlns:a16="http://schemas.microsoft.com/office/drawing/2014/main" id="{B3E03F83-7F6D-497F-959A-DAA40A0105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06" y="2128"/>
                    <a:ext cx="372" cy="208"/>
                    <a:chOff x="1606" y="2128"/>
                    <a:chExt cx="372" cy="208"/>
                  </a:xfrm>
                </p:grpSpPr>
                <p:grpSp>
                  <p:nvGrpSpPr>
                    <p:cNvPr id="23823" name="Group 186">
                      <a:extLst>
                        <a:ext uri="{FF2B5EF4-FFF2-40B4-BE49-F238E27FC236}">
                          <a16:creationId xmlns:a16="http://schemas.microsoft.com/office/drawing/2014/main" id="{DF52FC4D-0C17-49BE-B150-926CBF0E7BAF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49" y="2131"/>
                      <a:ext cx="329" cy="205"/>
                      <a:chOff x="1649" y="2131"/>
                      <a:chExt cx="329" cy="205"/>
                    </a:xfrm>
                  </p:grpSpPr>
                  <p:sp>
                    <p:nvSpPr>
                      <p:cNvPr id="23825" name="Freeform 187">
                        <a:extLst>
                          <a:ext uri="{FF2B5EF4-FFF2-40B4-BE49-F238E27FC236}">
                            <a16:creationId xmlns:a16="http://schemas.microsoft.com/office/drawing/2014/main" id="{DCD4D98D-A422-41CD-9A7A-B0D7AD61C63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7401987">
                        <a:off x="1903" y="2260"/>
                        <a:ext cx="92" cy="59"/>
                      </a:xfrm>
                      <a:custGeom>
                        <a:avLst/>
                        <a:gdLst>
                          <a:gd name="T0" fmla="*/ 0 w 400"/>
                          <a:gd name="T1" fmla="*/ 10 h 126"/>
                          <a:gd name="T2" fmla="*/ 1 w 400"/>
                          <a:gd name="T3" fmla="*/ 3 h 126"/>
                          <a:gd name="T4" fmla="*/ 2 w 400"/>
                          <a:gd name="T5" fmla="*/ 0 h 126"/>
                          <a:gd name="T6" fmla="*/ 3 w 400"/>
                          <a:gd name="T7" fmla="*/ 2 h 126"/>
                          <a:gd name="T8" fmla="*/ 3 w 400"/>
                          <a:gd name="T9" fmla="*/ 11 h 126"/>
                          <a:gd name="T10" fmla="*/ 4 w 400"/>
                          <a:gd name="T11" fmla="*/ 11 h 126"/>
                          <a:gd name="T12" fmla="*/ 5 w 400"/>
                          <a:gd name="T13" fmla="*/ 4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23826" name="Group 188">
                        <a:extLst>
                          <a:ext uri="{FF2B5EF4-FFF2-40B4-BE49-F238E27FC236}">
                            <a16:creationId xmlns:a16="http://schemas.microsoft.com/office/drawing/2014/main" id="{1630BE0A-DB52-4E70-B336-1E1753735AC0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5" y="2188"/>
                        <a:ext cx="154" cy="143"/>
                        <a:chOff x="1728" y="2185"/>
                        <a:chExt cx="154" cy="143"/>
                      </a:xfrm>
                    </p:grpSpPr>
                    <p:sp>
                      <p:nvSpPr>
                        <p:cNvPr id="23828" name="Freeform 189">
                          <a:extLst>
                            <a:ext uri="{FF2B5EF4-FFF2-40B4-BE49-F238E27FC236}">
                              <a16:creationId xmlns:a16="http://schemas.microsoft.com/office/drawing/2014/main" id="{E64E9070-4115-4BBD-B66A-0375ACDECAA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802" y="2249"/>
                          <a:ext cx="111" cy="48"/>
                        </a:xfrm>
                        <a:custGeom>
                          <a:avLst/>
                          <a:gdLst>
                            <a:gd name="T0" fmla="*/ 0 w 408"/>
                            <a:gd name="T1" fmla="*/ 10 h 102"/>
                            <a:gd name="T2" fmla="*/ 1 w 408"/>
                            <a:gd name="T3" fmla="*/ 3 h 102"/>
                            <a:gd name="T4" fmla="*/ 2 w 408"/>
                            <a:gd name="T5" fmla="*/ 0 h 102"/>
                            <a:gd name="T6" fmla="*/ 4 w 408"/>
                            <a:gd name="T7" fmla="*/ 1 h 102"/>
                            <a:gd name="T8" fmla="*/ 6 w 408"/>
                            <a:gd name="T9" fmla="*/ 9 h 102"/>
                            <a:gd name="T10" fmla="*/ 7 w 408"/>
                            <a:gd name="T11" fmla="*/ 8 h 102"/>
                            <a:gd name="T12" fmla="*/ 8 w 408"/>
                            <a:gd name="T13" fmla="*/ 1 h 102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8" h="102">
                              <a:moveTo>
                                <a:pt x="0" y="99"/>
                              </a:moveTo>
                              <a:cubicBezTo>
                                <a:pt x="7" y="87"/>
                                <a:pt x="24" y="43"/>
                                <a:pt x="44" y="27"/>
                              </a:cubicBezTo>
                              <a:cubicBezTo>
                                <a:pt x="64" y="11"/>
                                <a:pt x="93" y="5"/>
                                <a:pt x="118" y="3"/>
                              </a:cubicBezTo>
                              <a:cubicBezTo>
                                <a:pt x="143" y="1"/>
                                <a:pt x="165" y="0"/>
                                <a:pt x="192" y="15"/>
                              </a:cubicBezTo>
                              <a:cubicBezTo>
                                <a:pt x="219" y="30"/>
                                <a:pt x="252" y="80"/>
                                <a:pt x="280" y="91"/>
                              </a:cubicBezTo>
                              <a:cubicBezTo>
                                <a:pt x="308" y="102"/>
                                <a:pt x="339" y="92"/>
                                <a:pt x="360" y="79"/>
                              </a:cubicBezTo>
                              <a:cubicBezTo>
                                <a:pt x="381" y="66"/>
                                <a:pt x="398" y="25"/>
                                <a:pt x="408" y="10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829" name="Freeform 190">
                          <a:extLst>
                            <a:ext uri="{FF2B5EF4-FFF2-40B4-BE49-F238E27FC236}">
                              <a16:creationId xmlns:a16="http://schemas.microsoft.com/office/drawing/2014/main" id="{0C2B140D-4861-491B-9B00-EC2BF14F0E4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752" y="2226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10 h 126"/>
                            <a:gd name="T2" fmla="*/ 1 w 400"/>
                            <a:gd name="T3" fmla="*/ 3 h 126"/>
                            <a:gd name="T4" fmla="*/ 3 w 400"/>
                            <a:gd name="T5" fmla="*/ 0 h 126"/>
                            <a:gd name="T6" fmla="*/ 4 w 400"/>
                            <a:gd name="T7" fmla="*/ 2 h 126"/>
                            <a:gd name="T8" fmla="*/ 6 w 400"/>
                            <a:gd name="T9" fmla="*/ 11 h 126"/>
                            <a:gd name="T10" fmla="*/ 7 w 400"/>
                            <a:gd name="T11" fmla="*/ 11 h 126"/>
                            <a:gd name="T12" fmla="*/ 8 w 400"/>
                            <a:gd name="T13" fmla="*/ 4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3830" name="Freeform 191">
                          <a:extLst>
                            <a:ext uri="{FF2B5EF4-FFF2-40B4-BE49-F238E27FC236}">
                              <a16:creationId xmlns:a16="http://schemas.microsoft.com/office/drawing/2014/main" id="{C9DA3DA9-5831-45EF-AC92-BF6B18E2EB0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297170">
                          <a:off x="1704" y="2209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10 h 126"/>
                            <a:gd name="T2" fmla="*/ 1 w 400"/>
                            <a:gd name="T3" fmla="*/ 3 h 126"/>
                            <a:gd name="T4" fmla="*/ 3 w 400"/>
                            <a:gd name="T5" fmla="*/ 0 h 126"/>
                            <a:gd name="T6" fmla="*/ 4 w 400"/>
                            <a:gd name="T7" fmla="*/ 2 h 126"/>
                            <a:gd name="T8" fmla="*/ 6 w 400"/>
                            <a:gd name="T9" fmla="*/ 11 h 126"/>
                            <a:gd name="T10" fmla="*/ 7 w 400"/>
                            <a:gd name="T11" fmla="*/ 11 h 126"/>
                            <a:gd name="T12" fmla="*/ 8 w 400"/>
                            <a:gd name="T13" fmla="*/ 4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sp>
                    <p:nvSpPr>
                      <p:cNvPr id="23827" name="Freeform 192">
                        <a:extLst>
                          <a:ext uri="{FF2B5EF4-FFF2-40B4-BE49-F238E27FC236}">
                            <a16:creationId xmlns:a16="http://schemas.microsoft.com/office/drawing/2014/main" id="{4A58580E-5EEB-4F50-BC87-6390BBFBED2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5664353">
                        <a:off x="1625" y="2155"/>
                        <a:ext cx="108" cy="60"/>
                      </a:xfrm>
                      <a:custGeom>
                        <a:avLst/>
                        <a:gdLst>
                          <a:gd name="T0" fmla="*/ 0 w 400"/>
                          <a:gd name="T1" fmla="*/ 10 h 126"/>
                          <a:gd name="T2" fmla="*/ 1 w 400"/>
                          <a:gd name="T3" fmla="*/ 3 h 126"/>
                          <a:gd name="T4" fmla="*/ 3 w 400"/>
                          <a:gd name="T5" fmla="*/ 0 h 126"/>
                          <a:gd name="T6" fmla="*/ 4 w 400"/>
                          <a:gd name="T7" fmla="*/ 2 h 126"/>
                          <a:gd name="T8" fmla="*/ 6 w 400"/>
                          <a:gd name="T9" fmla="*/ 12 h 126"/>
                          <a:gd name="T10" fmla="*/ 7 w 400"/>
                          <a:gd name="T11" fmla="*/ 11 h 126"/>
                          <a:gd name="T12" fmla="*/ 8 w 400"/>
                          <a:gd name="T13" fmla="*/ 4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3824" name="Freeform 193">
                      <a:extLst>
                        <a:ext uri="{FF2B5EF4-FFF2-40B4-BE49-F238E27FC236}">
                          <a16:creationId xmlns:a16="http://schemas.microsoft.com/office/drawing/2014/main" id="{212C789B-1E63-4D7E-96FD-1F8E8D6A36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10800000">
                      <a:off x="1606" y="2128"/>
                      <a:ext cx="86" cy="79"/>
                    </a:xfrm>
                    <a:custGeom>
                      <a:avLst/>
                      <a:gdLst>
                        <a:gd name="T0" fmla="*/ 15 w 145"/>
                        <a:gd name="T1" fmla="*/ 0 h 221"/>
                        <a:gd name="T2" fmla="*/ 26 w 145"/>
                        <a:gd name="T3" fmla="*/ 2 h 221"/>
                        <a:gd name="T4" fmla="*/ 30 w 145"/>
                        <a:gd name="T5" fmla="*/ 5 h 221"/>
                        <a:gd name="T6" fmla="*/ 26 w 145"/>
                        <a:gd name="T7" fmla="*/ 7 h 221"/>
                        <a:gd name="T8" fmla="*/ 11 w 145"/>
                        <a:gd name="T9" fmla="*/ 10 h 221"/>
                        <a:gd name="T10" fmla="*/ 1 w 145"/>
                        <a:gd name="T11" fmla="*/ 10 h 221"/>
                        <a:gd name="T12" fmla="*/ 3 w 145"/>
                        <a:gd name="T13" fmla="*/ 10 h 22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45" h="221">
                          <a:moveTo>
                            <a:pt x="72" y="0"/>
                          </a:moveTo>
                          <a:cubicBezTo>
                            <a:pt x="82" y="7"/>
                            <a:pt x="115" y="23"/>
                            <a:pt x="127" y="39"/>
                          </a:cubicBezTo>
                          <a:cubicBezTo>
                            <a:pt x="139" y="57"/>
                            <a:pt x="145" y="86"/>
                            <a:pt x="144" y="106"/>
                          </a:cubicBezTo>
                          <a:cubicBezTo>
                            <a:pt x="143" y="125"/>
                            <a:pt x="139" y="141"/>
                            <a:pt x="123" y="158"/>
                          </a:cubicBezTo>
                          <a:cubicBezTo>
                            <a:pt x="107" y="176"/>
                            <a:pt x="69" y="203"/>
                            <a:pt x="50" y="212"/>
                          </a:cubicBezTo>
                          <a:cubicBezTo>
                            <a:pt x="31" y="221"/>
                            <a:pt x="12" y="213"/>
                            <a:pt x="6" y="214"/>
                          </a:cubicBezTo>
                          <a:cubicBezTo>
                            <a:pt x="0" y="215"/>
                            <a:pt x="12" y="217"/>
                            <a:pt x="14" y="21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23815" name="Freeform 194">
                  <a:extLst>
                    <a:ext uri="{FF2B5EF4-FFF2-40B4-BE49-F238E27FC236}">
                      <a16:creationId xmlns:a16="http://schemas.microsoft.com/office/drawing/2014/main" id="{894DF36D-D973-45CB-8455-19A8FD6B47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8887738">
                  <a:off x="1771" y="1656"/>
                  <a:ext cx="136" cy="51"/>
                </a:xfrm>
                <a:custGeom>
                  <a:avLst/>
                  <a:gdLst>
                    <a:gd name="T0" fmla="*/ 30 w 228"/>
                    <a:gd name="T1" fmla="*/ 4 h 142"/>
                    <a:gd name="T2" fmla="*/ 5 w 228"/>
                    <a:gd name="T3" fmla="*/ 6 h 142"/>
                    <a:gd name="T4" fmla="*/ 1 w 228"/>
                    <a:gd name="T5" fmla="*/ 3 h 142"/>
                    <a:gd name="T6" fmla="*/ 14 w 228"/>
                    <a:gd name="T7" fmla="*/ 3 h 142"/>
                    <a:gd name="T8" fmla="*/ 32 w 228"/>
                    <a:gd name="T9" fmla="*/ 4 h 142"/>
                    <a:gd name="T10" fmla="*/ 44 w 228"/>
                    <a:gd name="T11" fmla="*/ 3 h 142"/>
                    <a:gd name="T12" fmla="*/ 48 w 228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28" h="142">
                      <a:moveTo>
                        <a:pt x="145" y="96"/>
                      </a:moveTo>
                      <a:cubicBezTo>
                        <a:pt x="126" y="103"/>
                        <a:pt x="48" y="142"/>
                        <a:pt x="25" y="136"/>
                      </a:cubicBezTo>
                      <a:cubicBezTo>
                        <a:pt x="2" y="130"/>
                        <a:pt x="0" y="75"/>
                        <a:pt x="7" y="61"/>
                      </a:cubicBezTo>
                      <a:cubicBezTo>
                        <a:pt x="14" y="47"/>
                        <a:pt x="42" y="48"/>
                        <a:pt x="66" y="53"/>
                      </a:cubicBezTo>
                      <a:cubicBezTo>
                        <a:pt x="89" y="58"/>
                        <a:pt x="126" y="85"/>
                        <a:pt x="150" y="88"/>
                      </a:cubicBezTo>
                      <a:cubicBezTo>
                        <a:pt x="173" y="89"/>
                        <a:pt x="194" y="74"/>
                        <a:pt x="207" y="60"/>
                      </a:cubicBezTo>
                      <a:cubicBezTo>
                        <a:pt x="221" y="46"/>
                        <a:pt x="224" y="12"/>
                        <a:pt x="228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816" name="Group 195">
                  <a:extLst>
                    <a:ext uri="{FF2B5EF4-FFF2-40B4-BE49-F238E27FC236}">
                      <a16:creationId xmlns:a16="http://schemas.microsoft.com/office/drawing/2014/main" id="{8B78A39B-5D3C-4B8E-84DC-1A6887FD322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101855">
                  <a:off x="774" y="1720"/>
                  <a:ext cx="297" cy="81"/>
                  <a:chOff x="500" y="1699"/>
                  <a:chExt cx="660" cy="284"/>
                </a:xfrm>
              </p:grpSpPr>
              <p:sp>
                <p:nvSpPr>
                  <p:cNvPr id="23818" name="Freeform 196">
                    <a:extLst>
                      <a:ext uri="{FF2B5EF4-FFF2-40B4-BE49-F238E27FC236}">
                        <a16:creationId xmlns:a16="http://schemas.microsoft.com/office/drawing/2014/main" id="{1222CEE5-7B16-452F-8962-DCC842C0DF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19" name="Freeform 197">
                    <a:extLst>
                      <a:ext uri="{FF2B5EF4-FFF2-40B4-BE49-F238E27FC236}">
                        <a16:creationId xmlns:a16="http://schemas.microsoft.com/office/drawing/2014/main" id="{85B649B2-00E8-4A65-82DA-B7324885FA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20" name="Freeform 198">
                    <a:extLst>
                      <a:ext uri="{FF2B5EF4-FFF2-40B4-BE49-F238E27FC236}">
                        <a16:creationId xmlns:a16="http://schemas.microsoft.com/office/drawing/2014/main" id="{3D4BD6AA-1AB9-4F83-B237-FA21723F59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817" name="Freeform 199">
                  <a:extLst>
                    <a:ext uri="{FF2B5EF4-FFF2-40B4-BE49-F238E27FC236}">
                      <a16:creationId xmlns:a16="http://schemas.microsoft.com/office/drawing/2014/main" id="{A5B1D7F9-DB94-4B18-B182-606C6B006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846516">
                  <a:off x="1709" y="1685"/>
                  <a:ext cx="188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1 w 400"/>
                    <a:gd name="T7" fmla="*/ 1 h 126"/>
                    <a:gd name="T8" fmla="*/ 29 w 400"/>
                    <a:gd name="T9" fmla="*/ 2 h 126"/>
                    <a:gd name="T10" fmla="*/ 38 w 400"/>
                    <a:gd name="T11" fmla="*/ 2 h 126"/>
                    <a:gd name="T12" fmla="*/ 41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668" name="Oval 200">
                <a:extLst>
                  <a:ext uri="{FF2B5EF4-FFF2-40B4-BE49-F238E27FC236}">
                    <a16:creationId xmlns:a16="http://schemas.microsoft.com/office/drawing/2014/main" id="{5B786DF9-57CE-49F8-85AB-43EB32738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66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69" name="Oval 201">
                <a:extLst>
                  <a:ext uri="{FF2B5EF4-FFF2-40B4-BE49-F238E27FC236}">
                    <a16:creationId xmlns:a16="http://schemas.microsoft.com/office/drawing/2014/main" id="{A3CCF3D4-6DC5-4142-9AE5-7D8407949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62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0" name="Oval 202">
                <a:extLst>
                  <a:ext uri="{FF2B5EF4-FFF2-40B4-BE49-F238E27FC236}">
                    <a16:creationId xmlns:a16="http://schemas.microsoft.com/office/drawing/2014/main" id="{F23047C3-11CE-41CA-89AA-0CB029F3D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66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1" name="Oval 203">
                <a:extLst>
                  <a:ext uri="{FF2B5EF4-FFF2-40B4-BE49-F238E27FC236}">
                    <a16:creationId xmlns:a16="http://schemas.microsoft.com/office/drawing/2014/main" id="{34FA145E-53DD-4EB0-855B-378502930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2" name="Oval 204">
                <a:extLst>
                  <a:ext uri="{FF2B5EF4-FFF2-40B4-BE49-F238E27FC236}">
                    <a16:creationId xmlns:a16="http://schemas.microsoft.com/office/drawing/2014/main" id="{33A0EDEC-9C0B-4EE5-9625-149CA63D4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42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3" name="Oval 205">
                <a:extLst>
                  <a:ext uri="{FF2B5EF4-FFF2-40B4-BE49-F238E27FC236}">
                    <a16:creationId xmlns:a16="http://schemas.microsoft.com/office/drawing/2014/main" id="{5721F103-3DC2-4565-A4DB-2A5B813C9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362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4" name="Oval 206">
                <a:extLst>
                  <a:ext uri="{FF2B5EF4-FFF2-40B4-BE49-F238E27FC236}">
                    <a16:creationId xmlns:a16="http://schemas.microsoft.com/office/drawing/2014/main" id="{36B24A73-2784-4EC4-A6A1-D27F969D7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90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5" name="Oval 207">
                <a:extLst>
                  <a:ext uri="{FF2B5EF4-FFF2-40B4-BE49-F238E27FC236}">
                    <a16:creationId xmlns:a16="http://schemas.microsoft.com/office/drawing/2014/main" id="{CBF0FEAB-3441-43BD-AE13-0191F3A64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86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6" name="Oval 208">
                <a:extLst>
                  <a:ext uri="{FF2B5EF4-FFF2-40B4-BE49-F238E27FC236}">
                    <a16:creationId xmlns:a16="http://schemas.microsoft.com/office/drawing/2014/main" id="{240CA30B-EF20-4873-8A27-24524A8F4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82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7" name="Oval 209">
                <a:extLst>
                  <a:ext uri="{FF2B5EF4-FFF2-40B4-BE49-F238E27FC236}">
                    <a16:creationId xmlns:a16="http://schemas.microsoft.com/office/drawing/2014/main" id="{070D5C81-D759-4CF9-8E01-D7FB052E2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78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8" name="Oval 210">
                <a:extLst>
                  <a:ext uri="{FF2B5EF4-FFF2-40B4-BE49-F238E27FC236}">
                    <a16:creationId xmlns:a16="http://schemas.microsoft.com/office/drawing/2014/main" id="{6ACFE07B-50DE-4953-956E-3F2E4C182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38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79" name="Oval 211">
                <a:extLst>
                  <a:ext uri="{FF2B5EF4-FFF2-40B4-BE49-F238E27FC236}">
                    <a16:creationId xmlns:a16="http://schemas.microsoft.com/office/drawing/2014/main" id="{5306232F-A6B8-426D-B94E-2254FE1CB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9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0" name="Oval 212">
                <a:extLst>
                  <a:ext uri="{FF2B5EF4-FFF2-40B4-BE49-F238E27FC236}">
                    <a16:creationId xmlns:a16="http://schemas.microsoft.com/office/drawing/2014/main" id="{A441A331-D07D-4BC7-B1D2-5A70C43C3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38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1" name="Oval 213">
                <a:extLst>
                  <a:ext uri="{FF2B5EF4-FFF2-40B4-BE49-F238E27FC236}">
                    <a16:creationId xmlns:a16="http://schemas.microsoft.com/office/drawing/2014/main" id="{08968E10-8964-4D30-8A11-49D315C12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86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2" name="Oval 214">
                <a:extLst>
                  <a:ext uri="{FF2B5EF4-FFF2-40B4-BE49-F238E27FC236}">
                    <a16:creationId xmlns:a16="http://schemas.microsoft.com/office/drawing/2014/main" id="{9354D5D1-A8F9-4975-AA75-2FD56C315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34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3" name="Oval 215">
                <a:extLst>
                  <a:ext uri="{FF2B5EF4-FFF2-40B4-BE49-F238E27FC236}">
                    <a16:creationId xmlns:a16="http://schemas.microsoft.com/office/drawing/2014/main" id="{C8864FAF-EEF3-4AC1-9F36-DA700CDAF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82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4" name="Oval 216">
                <a:extLst>
                  <a:ext uri="{FF2B5EF4-FFF2-40B4-BE49-F238E27FC236}">
                    <a16:creationId xmlns:a16="http://schemas.microsoft.com/office/drawing/2014/main" id="{DB29382D-A4D5-49DD-96E9-D691F1072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78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5" name="Oval 217">
                <a:extLst>
                  <a:ext uri="{FF2B5EF4-FFF2-40B4-BE49-F238E27FC236}">
                    <a16:creationId xmlns:a16="http://schemas.microsoft.com/office/drawing/2014/main" id="{70943834-222A-49CD-9FE7-E44E0CFCF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74" y="3262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6" name="Oval 218">
                <a:extLst>
                  <a:ext uri="{FF2B5EF4-FFF2-40B4-BE49-F238E27FC236}">
                    <a16:creationId xmlns:a16="http://schemas.microsoft.com/office/drawing/2014/main" id="{5F3FA140-F5B0-4CBF-B6F8-78D393493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7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7" name="Oval 219">
                <a:extLst>
                  <a:ext uri="{FF2B5EF4-FFF2-40B4-BE49-F238E27FC236}">
                    <a16:creationId xmlns:a16="http://schemas.microsoft.com/office/drawing/2014/main" id="{E70E2DA1-28D8-47B2-BFFF-16C357BB5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18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8" name="Oval 220">
                <a:extLst>
                  <a:ext uri="{FF2B5EF4-FFF2-40B4-BE49-F238E27FC236}">
                    <a16:creationId xmlns:a16="http://schemas.microsoft.com/office/drawing/2014/main" id="{000A5B57-66F0-4398-8AAE-93A122A83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14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89" name="Oval 221">
                <a:extLst>
                  <a:ext uri="{FF2B5EF4-FFF2-40B4-BE49-F238E27FC236}">
                    <a16:creationId xmlns:a16="http://schemas.microsoft.com/office/drawing/2014/main" id="{CF71C55B-5F5D-4310-A1C0-4BBCB8F5D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1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90" name="Oval 222">
                <a:extLst>
                  <a:ext uri="{FF2B5EF4-FFF2-40B4-BE49-F238E27FC236}">
                    <a16:creationId xmlns:a16="http://schemas.microsoft.com/office/drawing/2014/main" id="{389C13E7-C586-433D-91DA-454B90B6A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62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91" name="Oval 223">
                <a:extLst>
                  <a:ext uri="{FF2B5EF4-FFF2-40B4-BE49-F238E27FC236}">
                    <a16:creationId xmlns:a16="http://schemas.microsoft.com/office/drawing/2014/main" id="{9E61B885-5C1C-4C64-B961-2F26EA2477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306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92" name="Oval 224">
                <a:extLst>
                  <a:ext uri="{FF2B5EF4-FFF2-40B4-BE49-F238E27FC236}">
                    <a16:creationId xmlns:a16="http://schemas.microsoft.com/office/drawing/2014/main" id="{2C925690-B21B-4BB1-AD46-A1F27180D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70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93" name="Oval 225">
                <a:extLst>
                  <a:ext uri="{FF2B5EF4-FFF2-40B4-BE49-F238E27FC236}">
                    <a16:creationId xmlns:a16="http://schemas.microsoft.com/office/drawing/2014/main" id="{DB5EC6FD-FA27-4DCB-954F-CD5D4428B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30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94" name="Oval 226">
                <a:extLst>
                  <a:ext uri="{FF2B5EF4-FFF2-40B4-BE49-F238E27FC236}">
                    <a16:creationId xmlns:a16="http://schemas.microsoft.com/office/drawing/2014/main" id="{DD906067-D61F-484F-B7D0-7014EAB9C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26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95" name="Oval 227">
                <a:extLst>
                  <a:ext uri="{FF2B5EF4-FFF2-40B4-BE49-F238E27FC236}">
                    <a16:creationId xmlns:a16="http://schemas.microsoft.com/office/drawing/2014/main" id="{3E838CD3-FC5A-453C-BB1F-7F146FF50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16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96" name="Oval 228">
                <a:extLst>
                  <a:ext uri="{FF2B5EF4-FFF2-40B4-BE49-F238E27FC236}">
                    <a16:creationId xmlns:a16="http://schemas.microsoft.com/office/drawing/2014/main" id="{E44093A3-414F-45E6-8CDE-4C59395AC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58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97" name="Oval 229">
                <a:extLst>
                  <a:ext uri="{FF2B5EF4-FFF2-40B4-BE49-F238E27FC236}">
                    <a16:creationId xmlns:a16="http://schemas.microsoft.com/office/drawing/2014/main" id="{7DA17CD2-F896-4CEA-8AF9-1C67CF99F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66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3698" name="Oval 230">
                <a:extLst>
                  <a:ext uri="{FF2B5EF4-FFF2-40B4-BE49-F238E27FC236}">
                    <a16:creationId xmlns:a16="http://schemas.microsoft.com/office/drawing/2014/main" id="{33242D1A-C354-41CF-A495-2452A478B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74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grpSp>
            <p:nvGrpSpPr>
              <p:cNvPr id="23699" name="Group 231">
                <a:extLst>
                  <a:ext uri="{FF2B5EF4-FFF2-40B4-BE49-F238E27FC236}">
                    <a16:creationId xmlns:a16="http://schemas.microsoft.com/office/drawing/2014/main" id="{30E0FEB1-96CB-4DCB-A106-C82B71A0E3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04455">
                <a:off x="1968" y="3216"/>
                <a:ext cx="268" cy="254"/>
                <a:chOff x="3552" y="3456"/>
                <a:chExt cx="672" cy="672"/>
              </a:xfrm>
            </p:grpSpPr>
            <p:grpSp>
              <p:nvGrpSpPr>
                <p:cNvPr id="23797" name="Group 232">
                  <a:extLst>
                    <a:ext uri="{FF2B5EF4-FFF2-40B4-BE49-F238E27FC236}">
                      <a16:creationId xmlns:a16="http://schemas.microsoft.com/office/drawing/2014/main" id="{949A1A93-901E-4D4A-BABE-0BA85E3816B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3804" name="Freeform 233">
                    <a:extLst>
                      <a:ext uri="{FF2B5EF4-FFF2-40B4-BE49-F238E27FC236}">
                        <a16:creationId xmlns:a16="http://schemas.microsoft.com/office/drawing/2014/main" id="{833E26D2-97BE-4241-A396-3A09F06446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5" name="Freeform 234">
                    <a:extLst>
                      <a:ext uri="{FF2B5EF4-FFF2-40B4-BE49-F238E27FC236}">
                        <a16:creationId xmlns:a16="http://schemas.microsoft.com/office/drawing/2014/main" id="{50F79B7B-1952-4BC8-812F-A8E5C3BB66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6" name="Oval 235">
                    <a:extLst>
                      <a:ext uri="{FF2B5EF4-FFF2-40B4-BE49-F238E27FC236}">
                        <a16:creationId xmlns:a16="http://schemas.microsoft.com/office/drawing/2014/main" id="{BB565C16-8433-471F-A433-D3EB9F8C9B5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3807" name="Oval 236">
                    <a:extLst>
                      <a:ext uri="{FF2B5EF4-FFF2-40B4-BE49-F238E27FC236}">
                        <a16:creationId xmlns:a16="http://schemas.microsoft.com/office/drawing/2014/main" id="{933A2A91-145B-4B9F-9558-30077FC8D1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3798" name="Group 237">
                  <a:extLst>
                    <a:ext uri="{FF2B5EF4-FFF2-40B4-BE49-F238E27FC236}">
                      <a16:creationId xmlns:a16="http://schemas.microsoft.com/office/drawing/2014/main" id="{0436A099-0035-453F-B612-D83F0387EE1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3799" name="Freeform 238">
                    <a:extLst>
                      <a:ext uri="{FF2B5EF4-FFF2-40B4-BE49-F238E27FC236}">
                        <a16:creationId xmlns:a16="http://schemas.microsoft.com/office/drawing/2014/main" id="{4C8C71F7-66BE-4307-AB1D-F1E9A5827D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0" name="Freeform 239">
                    <a:extLst>
                      <a:ext uri="{FF2B5EF4-FFF2-40B4-BE49-F238E27FC236}">
                        <a16:creationId xmlns:a16="http://schemas.microsoft.com/office/drawing/2014/main" id="{13CF3A15-8508-4D43-AE10-1339E28AB3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1" name="Freeform 240">
                    <a:extLst>
                      <a:ext uri="{FF2B5EF4-FFF2-40B4-BE49-F238E27FC236}">
                        <a16:creationId xmlns:a16="http://schemas.microsoft.com/office/drawing/2014/main" id="{10E6C260-BCBA-4F4B-8209-2C385262A3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2" name="Freeform 241">
                    <a:extLst>
                      <a:ext uri="{FF2B5EF4-FFF2-40B4-BE49-F238E27FC236}">
                        <a16:creationId xmlns:a16="http://schemas.microsoft.com/office/drawing/2014/main" id="{C0D699D7-6008-4E51-B239-16D157E512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803" name="Freeform 242">
                    <a:extLst>
                      <a:ext uri="{FF2B5EF4-FFF2-40B4-BE49-F238E27FC236}">
                        <a16:creationId xmlns:a16="http://schemas.microsoft.com/office/drawing/2014/main" id="{607042E4-A391-44E2-9A9D-1423A2AFD1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700" name="Group 243">
                <a:extLst>
                  <a:ext uri="{FF2B5EF4-FFF2-40B4-BE49-F238E27FC236}">
                    <a16:creationId xmlns:a16="http://schemas.microsoft.com/office/drawing/2014/main" id="{A7445908-AD05-4A0E-B785-7F6DD3DB68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04455">
                <a:off x="1728" y="3216"/>
                <a:ext cx="268" cy="254"/>
                <a:chOff x="3552" y="3456"/>
                <a:chExt cx="672" cy="672"/>
              </a:xfrm>
            </p:grpSpPr>
            <p:grpSp>
              <p:nvGrpSpPr>
                <p:cNvPr id="23786" name="Group 244">
                  <a:extLst>
                    <a:ext uri="{FF2B5EF4-FFF2-40B4-BE49-F238E27FC236}">
                      <a16:creationId xmlns:a16="http://schemas.microsoft.com/office/drawing/2014/main" id="{074E4E29-7605-427F-82A8-7E7E31E141E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3793" name="Freeform 245">
                    <a:extLst>
                      <a:ext uri="{FF2B5EF4-FFF2-40B4-BE49-F238E27FC236}">
                        <a16:creationId xmlns:a16="http://schemas.microsoft.com/office/drawing/2014/main" id="{A7913C84-4B52-40D6-9DC1-FBC85A67E0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94" name="Freeform 246">
                    <a:extLst>
                      <a:ext uri="{FF2B5EF4-FFF2-40B4-BE49-F238E27FC236}">
                        <a16:creationId xmlns:a16="http://schemas.microsoft.com/office/drawing/2014/main" id="{76EFE471-AC43-41C3-AB75-86E92C387B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95" name="Oval 247">
                    <a:extLst>
                      <a:ext uri="{FF2B5EF4-FFF2-40B4-BE49-F238E27FC236}">
                        <a16:creationId xmlns:a16="http://schemas.microsoft.com/office/drawing/2014/main" id="{1B7BDF16-3505-4B81-B60A-B367BEBE02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3796" name="Oval 248">
                    <a:extLst>
                      <a:ext uri="{FF2B5EF4-FFF2-40B4-BE49-F238E27FC236}">
                        <a16:creationId xmlns:a16="http://schemas.microsoft.com/office/drawing/2014/main" id="{179597D8-7D83-4800-BBC0-FB7C0C93FA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3787" name="Group 249">
                  <a:extLst>
                    <a:ext uri="{FF2B5EF4-FFF2-40B4-BE49-F238E27FC236}">
                      <a16:creationId xmlns:a16="http://schemas.microsoft.com/office/drawing/2014/main" id="{C44B26EA-900B-43C1-A2BE-2860177E6C5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3788" name="Freeform 250">
                    <a:extLst>
                      <a:ext uri="{FF2B5EF4-FFF2-40B4-BE49-F238E27FC236}">
                        <a16:creationId xmlns:a16="http://schemas.microsoft.com/office/drawing/2014/main" id="{DB1B30C5-3A1E-442A-A78C-4B40A912CD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89" name="Freeform 251">
                    <a:extLst>
                      <a:ext uri="{FF2B5EF4-FFF2-40B4-BE49-F238E27FC236}">
                        <a16:creationId xmlns:a16="http://schemas.microsoft.com/office/drawing/2014/main" id="{8C46FA0D-A517-461A-87F2-A9DA4B71CA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90" name="Freeform 252">
                    <a:extLst>
                      <a:ext uri="{FF2B5EF4-FFF2-40B4-BE49-F238E27FC236}">
                        <a16:creationId xmlns:a16="http://schemas.microsoft.com/office/drawing/2014/main" id="{C93EC19D-F1B3-431D-B726-31A74CA9C9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91" name="Freeform 253">
                    <a:extLst>
                      <a:ext uri="{FF2B5EF4-FFF2-40B4-BE49-F238E27FC236}">
                        <a16:creationId xmlns:a16="http://schemas.microsoft.com/office/drawing/2014/main" id="{2ADE00BC-75C7-49D3-B32A-491D26860F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92" name="Freeform 254">
                    <a:extLst>
                      <a:ext uri="{FF2B5EF4-FFF2-40B4-BE49-F238E27FC236}">
                        <a16:creationId xmlns:a16="http://schemas.microsoft.com/office/drawing/2014/main" id="{5532E74E-53FE-4BCF-AC8C-7A0516DFF0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701" name="Group 255">
                <a:extLst>
                  <a:ext uri="{FF2B5EF4-FFF2-40B4-BE49-F238E27FC236}">
                    <a16:creationId xmlns:a16="http://schemas.microsoft.com/office/drawing/2014/main" id="{5C0E780F-B3CB-4B24-9752-94115FAED8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340961">
                <a:off x="1584" y="3360"/>
                <a:ext cx="268" cy="254"/>
                <a:chOff x="3552" y="3456"/>
                <a:chExt cx="672" cy="672"/>
              </a:xfrm>
            </p:grpSpPr>
            <p:grpSp>
              <p:nvGrpSpPr>
                <p:cNvPr id="23775" name="Group 256">
                  <a:extLst>
                    <a:ext uri="{FF2B5EF4-FFF2-40B4-BE49-F238E27FC236}">
                      <a16:creationId xmlns:a16="http://schemas.microsoft.com/office/drawing/2014/main" id="{78A5BB04-10AE-4312-8FAD-55BC77CD7D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3782" name="Freeform 257">
                    <a:extLst>
                      <a:ext uri="{FF2B5EF4-FFF2-40B4-BE49-F238E27FC236}">
                        <a16:creationId xmlns:a16="http://schemas.microsoft.com/office/drawing/2014/main" id="{5E3F3FC4-6B13-4C78-B10C-84E8273A2B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83" name="Freeform 258">
                    <a:extLst>
                      <a:ext uri="{FF2B5EF4-FFF2-40B4-BE49-F238E27FC236}">
                        <a16:creationId xmlns:a16="http://schemas.microsoft.com/office/drawing/2014/main" id="{207CDFD4-F885-4F1A-B2D4-37333EDE12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84" name="Oval 259">
                    <a:extLst>
                      <a:ext uri="{FF2B5EF4-FFF2-40B4-BE49-F238E27FC236}">
                        <a16:creationId xmlns:a16="http://schemas.microsoft.com/office/drawing/2014/main" id="{7CE3D56D-5546-41F6-9A52-894322A2D4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3785" name="Oval 260">
                    <a:extLst>
                      <a:ext uri="{FF2B5EF4-FFF2-40B4-BE49-F238E27FC236}">
                        <a16:creationId xmlns:a16="http://schemas.microsoft.com/office/drawing/2014/main" id="{9A0F8408-4E87-4F5E-ACEF-2EFAEE9FE3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3776" name="Group 261">
                  <a:extLst>
                    <a:ext uri="{FF2B5EF4-FFF2-40B4-BE49-F238E27FC236}">
                      <a16:creationId xmlns:a16="http://schemas.microsoft.com/office/drawing/2014/main" id="{FD7A88CD-7929-4060-8165-778FA699D50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3777" name="Freeform 262">
                    <a:extLst>
                      <a:ext uri="{FF2B5EF4-FFF2-40B4-BE49-F238E27FC236}">
                        <a16:creationId xmlns:a16="http://schemas.microsoft.com/office/drawing/2014/main" id="{C0392F7D-8B74-4CFB-A868-5357BC2EDB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78" name="Freeform 263">
                    <a:extLst>
                      <a:ext uri="{FF2B5EF4-FFF2-40B4-BE49-F238E27FC236}">
                        <a16:creationId xmlns:a16="http://schemas.microsoft.com/office/drawing/2014/main" id="{E02FECB3-27A1-42B8-A41D-F59F76899B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79" name="Freeform 264">
                    <a:extLst>
                      <a:ext uri="{FF2B5EF4-FFF2-40B4-BE49-F238E27FC236}">
                        <a16:creationId xmlns:a16="http://schemas.microsoft.com/office/drawing/2014/main" id="{97D2B500-344B-446C-819E-23FBAD6288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80" name="Freeform 265">
                    <a:extLst>
                      <a:ext uri="{FF2B5EF4-FFF2-40B4-BE49-F238E27FC236}">
                        <a16:creationId xmlns:a16="http://schemas.microsoft.com/office/drawing/2014/main" id="{6576A50D-AAC1-4506-85A5-D0E7B9C05D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81" name="Freeform 266">
                    <a:extLst>
                      <a:ext uri="{FF2B5EF4-FFF2-40B4-BE49-F238E27FC236}">
                        <a16:creationId xmlns:a16="http://schemas.microsoft.com/office/drawing/2014/main" id="{9E305E97-206B-45A6-B3ED-A51811A45D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702" name="Group 267">
                <a:extLst>
                  <a:ext uri="{FF2B5EF4-FFF2-40B4-BE49-F238E27FC236}">
                    <a16:creationId xmlns:a16="http://schemas.microsoft.com/office/drawing/2014/main" id="{97080F4F-D667-4D4C-9D77-A9904BEA7E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92598">
                <a:off x="2064" y="3312"/>
                <a:ext cx="267" cy="254"/>
                <a:chOff x="3552" y="3456"/>
                <a:chExt cx="672" cy="672"/>
              </a:xfrm>
            </p:grpSpPr>
            <p:grpSp>
              <p:nvGrpSpPr>
                <p:cNvPr id="23764" name="Group 268">
                  <a:extLst>
                    <a:ext uri="{FF2B5EF4-FFF2-40B4-BE49-F238E27FC236}">
                      <a16:creationId xmlns:a16="http://schemas.microsoft.com/office/drawing/2014/main" id="{EBCF454F-45F2-4FA9-B09A-74EDC77C18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3771" name="Freeform 269">
                    <a:extLst>
                      <a:ext uri="{FF2B5EF4-FFF2-40B4-BE49-F238E27FC236}">
                        <a16:creationId xmlns:a16="http://schemas.microsoft.com/office/drawing/2014/main" id="{C16F162A-9FCE-4AD5-803A-FB81D98DD3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72" name="Freeform 270">
                    <a:extLst>
                      <a:ext uri="{FF2B5EF4-FFF2-40B4-BE49-F238E27FC236}">
                        <a16:creationId xmlns:a16="http://schemas.microsoft.com/office/drawing/2014/main" id="{378906CA-7006-4F66-9FD4-FE42B2F800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73" name="Oval 271">
                    <a:extLst>
                      <a:ext uri="{FF2B5EF4-FFF2-40B4-BE49-F238E27FC236}">
                        <a16:creationId xmlns:a16="http://schemas.microsoft.com/office/drawing/2014/main" id="{83FDA490-DEA2-4452-B813-983A1AEB93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3774" name="Oval 272">
                    <a:extLst>
                      <a:ext uri="{FF2B5EF4-FFF2-40B4-BE49-F238E27FC236}">
                        <a16:creationId xmlns:a16="http://schemas.microsoft.com/office/drawing/2014/main" id="{E65A17E4-33EA-467F-BBCD-EA24731F059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3765" name="Group 273">
                  <a:extLst>
                    <a:ext uri="{FF2B5EF4-FFF2-40B4-BE49-F238E27FC236}">
                      <a16:creationId xmlns:a16="http://schemas.microsoft.com/office/drawing/2014/main" id="{6A3DCCAD-AF34-4275-BDD4-A8BD81CA7C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3766" name="Freeform 274">
                    <a:extLst>
                      <a:ext uri="{FF2B5EF4-FFF2-40B4-BE49-F238E27FC236}">
                        <a16:creationId xmlns:a16="http://schemas.microsoft.com/office/drawing/2014/main" id="{D3AF0861-6563-4C0F-B800-A0B3C6DCF3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67" name="Freeform 275">
                    <a:extLst>
                      <a:ext uri="{FF2B5EF4-FFF2-40B4-BE49-F238E27FC236}">
                        <a16:creationId xmlns:a16="http://schemas.microsoft.com/office/drawing/2014/main" id="{26C2A7FD-4FD3-485D-9013-D6E95AF773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68" name="Freeform 276">
                    <a:extLst>
                      <a:ext uri="{FF2B5EF4-FFF2-40B4-BE49-F238E27FC236}">
                        <a16:creationId xmlns:a16="http://schemas.microsoft.com/office/drawing/2014/main" id="{E02205D6-CD34-450B-9F52-BE9A01F50F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69" name="Freeform 277">
                    <a:extLst>
                      <a:ext uri="{FF2B5EF4-FFF2-40B4-BE49-F238E27FC236}">
                        <a16:creationId xmlns:a16="http://schemas.microsoft.com/office/drawing/2014/main" id="{4DDA9164-B234-45A3-B43E-E851ECEB0C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70" name="Freeform 278">
                    <a:extLst>
                      <a:ext uri="{FF2B5EF4-FFF2-40B4-BE49-F238E27FC236}">
                        <a16:creationId xmlns:a16="http://schemas.microsoft.com/office/drawing/2014/main" id="{F1883849-3914-4929-9762-4AA9B97285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703" name="Group 279">
                <a:extLst>
                  <a:ext uri="{FF2B5EF4-FFF2-40B4-BE49-F238E27FC236}">
                    <a16:creationId xmlns:a16="http://schemas.microsoft.com/office/drawing/2014/main" id="{BF2361A3-A02B-4944-99EC-BC30D94490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92598">
                <a:off x="1584" y="3216"/>
                <a:ext cx="267" cy="254"/>
                <a:chOff x="3552" y="3456"/>
                <a:chExt cx="672" cy="672"/>
              </a:xfrm>
            </p:grpSpPr>
            <p:grpSp>
              <p:nvGrpSpPr>
                <p:cNvPr id="23753" name="Group 280">
                  <a:extLst>
                    <a:ext uri="{FF2B5EF4-FFF2-40B4-BE49-F238E27FC236}">
                      <a16:creationId xmlns:a16="http://schemas.microsoft.com/office/drawing/2014/main" id="{FB48AFD1-0B85-4A20-8D1C-F1E8ACA62E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3760" name="Freeform 281">
                    <a:extLst>
                      <a:ext uri="{FF2B5EF4-FFF2-40B4-BE49-F238E27FC236}">
                        <a16:creationId xmlns:a16="http://schemas.microsoft.com/office/drawing/2014/main" id="{9CFD882A-36D5-483B-8CD9-D8D9356A4E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61" name="Freeform 282">
                    <a:extLst>
                      <a:ext uri="{FF2B5EF4-FFF2-40B4-BE49-F238E27FC236}">
                        <a16:creationId xmlns:a16="http://schemas.microsoft.com/office/drawing/2014/main" id="{9D5EBF99-01CD-4198-A739-493E0AF5E8B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62" name="Oval 283">
                    <a:extLst>
                      <a:ext uri="{FF2B5EF4-FFF2-40B4-BE49-F238E27FC236}">
                        <a16:creationId xmlns:a16="http://schemas.microsoft.com/office/drawing/2014/main" id="{9E97921C-7933-4716-A761-C11C51CCED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3763" name="Oval 284">
                    <a:extLst>
                      <a:ext uri="{FF2B5EF4-FFF2-40B4-BE49-F238E27FC236}">
                        <a16:creationId xmlns:a16="http://schemas.microsoft.com/office/drawing/2014/main" id="{B6421B41-712F-4162-A916-4038596113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3754" name="Group 285">
                  <a:extLst>
                    <a:ext uri="{FF2B5EF4-FFF2-40B4-BE49-F238E27FC236}">
                      <a16:creationId xmlns:a16="http://schemas.microsoft.com/office/drawing/2014/main" id="{DA1FEC9E-09F6-4729-9B58-08F8C4C733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3755" name="Freeform 286">
                    <a:extLst>
                      <a:ext uri="{FF2B5EF4-FFF2-40B4-BE49-F238E27FC236}">
                        <a16:creationId xmlns:a16="http://schemas.microsoft.com/office/drawing/2014/main" id="{703D401F-8C34-4B81-AD40-3BAC3FC8E9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56" name="Freeform 287">
                    <a:extLst>
                      <a:ext uri="{FF2B5EF4-FFF2-40B4-BE49-F238E27FC236}">
                        <a16:creationId xmlns:a16="http://schemas.microsoft.com/office/drawing/2014/main" id="{9509FA73-A942-44B8-86EE-F409A28DF5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57" name="Freeform 288">
                    <a:extLst>
                      <a:ext uri="{FF2B5EF4-FFF2-40B4-BE49-F238E27FC236}">
                        <a16:creationId xmlns:a16="http://schemas.microsoft.com/office/drawing/2014/main" id="{95C65093-0418-4E4C-9E1A-8E8443647F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58" name="Freeform 289">
                    <a:extLst>
                      <a:ext uri="{FF2B5EF4-FFF2-40B4-BE49-F238E27FC236}">
                        <a16:creationId xmlns:a16="http://schemas.microsoft.com/office/drawing/2014/main" id="{5EDFC079-546B-4768-97DB-E4A30F8B5E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59" name="Freeform 290">
                    <a:extLst>
                      <a:ext uri="{FF2B5EF4-FFF2-40B4-BE49-F238E27FC236}">
                        <a16:creationId xmlns:a16="http://schemas.microsoft.com/office/drawing/2014/main" id="{DC1C8733-2BE2-4B55-8425-E775B6C4F2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704" name="Group 291">
                <a:extLst>
                  <a:ext uri="{FF2B5EF4-FFF2-40B4-BE49-F238E27FC236}">
                    <a16:creationId xmlns:a16="http://schemas.microsoft.com/office/drawing/2014/main" id="{4687BD57-2AD4-4C95-946F-4B6DA21B79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67817">
                <a:off x="1584" y="2976"/>
                <a:ext cx="267" cy="254"/>
                <a:chOff x="3552" y="3456"/>
                <a:chExt cx="672" cy="672"/>
              </a:xfrm>
            </p:grpSpPr>
            <p:grpSp>
              <p:nvGrpSpPr>
                <p:cNvPr id="23742" name="Group 292">
                  <a:extLst>
                    <a:ext uri="{FF2B5EF4-FFF2-40B4-BE49-F238E27FC236}">
                      <a16:creationId xmlns:a16="http://schemas.microsoft.com/office/drawing/2014/main" id="{1EBD9AF8-0034-4167-B316-1251995AED2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3749" name="Freeform 293">
                    <a:extLst>
                      <a:ext uri="{FF2B5EF4-FFF2-40B4-BE49-F238E27FC236}">
                        <a16:creationId xmlns:a16="http://schemas.microsoft.com/office/drawing/2014/main" id="{054F67C8-5396-4680-AB58-D58B4BB5A7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50" name="Freeform 294">
                    <a:extLst>
                      <a:ext uri="{FF2B5EF4-FFF2-40B4-BE49-F238E27FC236}">
                        <a16:creationId xmlns:a16="http://schemas.microsoft.com/office/drawing/2014/main" id="{5FC185A1-890F-4DEE-96CB-324CC701A8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51" name="Oval 295">
                    <a:extLst>
                      <a:ext uri="{FF2B5EF4-FFF2-40B4-BE49-F238E27FC236}">
                        <a16:creationId xmlns:a16="http://schemas.microsoft.com/office/drawing/2014/main" id="{7724764E-8536-459F-847A-27B67771A7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3752" name="Oval 296">
                    <a:extLst>
                      <a:ext uri="{FF2B5EF4-FFF2-40B4-BE49-F238E27FC236}">
                        <a16:creationId xmlns:a16="http://schemas.microsoft.com/office/drawing/2014/main" id="{FB91C110-887D-47B2-8A05-8AB5E58014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3743" name="Group 297">
                  <a:extLst>
                    <a:ext uri="{FF2B5EF4-FFF2-40B4-BE49-F238E27FC236}">
                      <a16:creationId xmlns:a16="http://schemas.microsoft.com/office/drawing/2014/main" id="{A2E95FBD-C569-4032-BEA7-C2AF8D92D0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3744" name="Freeform 298">
                    <a:extLst>
                      <a:ext uri="{FF2B5EF4-FFF2-40B4-BE49-F238E27FC236}">
                        <a16:creationId xmlns:a16="http://schemas.microsoft.com/office/drawing/2014/main" id="{4708EE5F-AA35-4303-B5F9-7E0A671D4E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45" name="Freeform 299">
                    <a:extLst>
                      <a:ext uri="{FF2B5EF4-FFF2-40B4-BE49-F238E27FC236}">
                        <a16:creationId xmlns:a16="http://schemas.microsoft.com/office/drawing/2014/main" id="{00528024-A26D-4053-8559-7EA5FA83244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46" name="Freeform 300">
                    <a:extLst>
                      <a:ext uri="{FF2B5EF4-FFF2-40B4-BE49-F238E27FC236}">
                        <a16:creationId xmlns:a16="http://schemas.microsoft.com/office/drawing/2014/main" id="{734C80C2-BA40-45F7-9C37-1FDB48375B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47" name="Freeform 301">
                    <a:extLst>
                      <a:ext uri="{FF2B5EF4-FFF2-40B4-BE49-F238E27FC236}">
                        <a16:creationId xmlns:a16="http://schemas.microsoft.com/office/drawing/2014/main" id="{A96F9547-DD76-419D-8F8A-CF43CA7BC2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48" name="Freeform 302">
                    <a:extLst>
                      <a:ext uri="{FF2B5EF4-FFF2-40B4-BE49-F238E27FC236}">
                        <a16:creationId xmlns:a16="http://schemas.microsoft.com/office/drawing/2014/main" id="{A053D116-CAE0-4BDA-A5C7-D38BAAD773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705" name="Group 303">
                <a:extLst>
                  <a:ext uri="{FF2B5EF4-FFF2-40B4-BE49-F238E27FC236}">
                    <a16:creationId xmlns:a16="http://schemas.microsoft.com/office/drawing/2014/main" id="{51602657-4BAA-48E1-9DA5-AAC1135BFB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2698">
                <a:off x="1872" y="2976"/>
                <a:ext cx="267" cy="254"/>
                <a:chOff x="3552" y="3456"/>
                <a:chExt cx="672" cy="672"/>
              </a:xfrm>
            </p:grpSpPr>
            <p:grpSp>
              <p:nvGrpSpPr>
                <p:cNvPr id="23731" name="Group 304">
                  <a:extLst>
                    <a:ext uri="{FF2B5EF4-FFF2-40B4-BE49-F238E27FC236}">
                      <a16:creationId xmlns:a16="http://schemas.microsoft.com/office/drawing/2014/main" id="{05EE12DD-EA9A-47E7-8769-E0BB232C8AE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3738" name="Freeform 305">
                    <a:extLst>
                      <a:ext uri="{FF2B5EF4-FFF2-40B4-BE49-F238E27FC236}">
                        <a16:creationId xmlns:a16="http://schemas.microsoft.com/office/drawing/2014/main" id="{D310602C-FFC4-461D-A386-198BD0852D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39" name="Freeform 306">
                    <a:extLst>
                      <a:ext uri="{FF2B5EF4-FFF2-40B4-BE49-F238E27FC236}">
                        <a16:creationId xmlns:a16="http://schemas.microsoft.com/office/drawing/2014/main" id="{3943C403-9D98-49BE-971E-71A72D3BA6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40" name="Oval 307">
                    <a:extLst>
                      <a:ext uri="{FF2B5EF4-FFF2-40B4-BE49-F238E27FC236}">
                        <a16:creationId xmlns:a16="http://schemas.microsoft.com/office/drawing/2014/main" id="{186BDA64-2991-4511-B341-6E8F65167C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3741" name="Oval 308">
                    <a:extLst>
                      <a:ext uri="{FF2B5EF4-FFF2-40B4-BE49-F238E27FC236}">
                        <a16:creationId xmlns:a16="http://schemas.microsoft.com/office/drawing/2014/main" id="{FC1D9056-51F7-49B3-B21D-BBF71B1382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3732" name="Group 309">
                  <a:extLst>
                    <a:ext uri="{FF2B5EF4-FFF2-40B4-BE49-F238E27FC236}">
                      <a16:creationId xmlns:a16="http://schemas.microsoft.com/office/drawing/2014/main" id="{8AEDD593-D313-4BF9-83B2-3ED064F1AF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3733" name="Freeform 310">
                    <a:extLst>
                      <a:ext uri="{FF2B5EF4-FFF2-40B4-BE49-F238E27FC236}">
                        <a16:creationId xmlns:a16="http://schemas.microsoft.com/office/drawing/2014/main" id="{57A1714B-3135-413A-8D72-6A085C0773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34" name="Freeform 311">
                    <a:extLst>
                      <a:ext uri="{FF2B5EF4-FFF2-40B4-BE49-F238E27FC236}">
                        <a16:creationId xmlns:a16="http://schemas.microsoft.com/office/drawing/2014/main" id="{07ED0DCD-7726-4609-A0B1-498800F330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35" name="Freeform 312">
                    <a:extLst>
                      <a:ext uri="{FF2B5EF4-FFF2-40B4-BE49-F238E27FC236}">
                        <a16:creationId xmlns:a16="http://schemas.microsoft.com/office/drawing/2014/main" id="{3B963776-3AC2-41A8-A425-AEDCB0A1795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36" name="Freeform 313">
                    <a:extLst>
                      <a:ext uri="{FF2B5EF4-FFF2-40B4-BE49-F238E27FC236}">
                        <a16:creationId xmlns:a16="http://schemas.microsoft.com/office/drawing/2014/main" id="{0115CADA-DED6-4D14-9FBC-4A7FA60896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37" name="Freeform 314">
                    <a:extLst>
                      <a:ext uri="{FF2B5EF4-FFF2-40B4-BE49-F238E27FC236}">
                        <a16:creationId xmlns:a16="http://schemas.microsoft.com/office/drawing/2014/main" id="{EBAA04A0-92BB-4560-BBC1-C7CB496476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706" name="Group 315">
                <a:extLst>
                  <a:ext uri="{FF2B5EF4-FFF2-40B4-BE49-F238E27FC236}">
                    <a16:creationId xmlns:a16="http://schemas.microsoft.com/office/drawing/2014/main" id="{59700199-FEAB-4F8A-AA81-BBA0EAE8E48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423096">
                <a:off x="2133" y="3058"/>
                <a:ext cx="267" cy="254"/>
                <a:chOff x="3552" y="3456"/>
                <a:chExt cx="672" cy="672"/>
              </a:xfrm>
            </p:grpSpPr>
            <p:grpSp>
              <p:nvGrpSpPr>
                <p:cNvPr id="23720" name="Group 316">
                  <a:extLst>
                    <a:ext uri="{FF2B5EF4-FFF2-40B4-BE49-F238E27FC236}">
                      <a16:creationId xmlns:a16="http://schemas.microsoft.com/office/drawing/2014/main" id="{E2DBDFFE-C7CC-487A-94BE-AB4BFD3EB8F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3727" name="Freeform 317">
                    <a:extLst>
                      <a:ext uri="{FF2B5EF4-FFF2-40B4-BE49-F238E27FC236}">
                        <a16:creationId xmlns:a16="http://schemas.microsoft.com/office/drawing/2014/main" id="{88D34CEC-71F7-4ABF-897D-0DC334DB47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28" name="Freeform 318">
                    <a:extLst>
                      <a:ext uri="{FF2B5EF4-FFF2-40B4-BE49-F238E27FC236}">
                        <a16:creationId xmlns:a16="http://schemas.microsoft.com/office/drawing/2014/main" id="{00B628A6-7F8F-44D4-BF4F-72612BC0784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29" name="Oval 319">
                    <a:extLst>
                      <a:ext uri="{FF2B5EF4-FFF2-40B4-BE49-F238E27FC236}">
                        <a16:creationId xmlns:a16="http://schemas.microsoft.com/office/drawing/2014/main" id="{AA2F1B85-CB5E-4FFD-8B83-1CF4FABC62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3730" name="Oval 320">
                    <a:extLst>
                      <a:ext uri="{FF2B5EF4-FFF2-40B4-BE49-F238E27FC236}">
                        <a16:creationId xmlns:a16="http://schemas.microsoft.com/office/drawing/2014/main" id="{01469080-4BD4-402A-BC39-2693D8A256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3721" name="Group 321">
                  <a:extLst>
                    <a:ext uri="{FF2B5EF4-FFF2-40B4-BE49-F238E27FC236}">
                      <a16:creationId xmlns:a16="http://schemas.microsoft.com/office/drawing/2014/main" id="{DC07A1CE-2DFB-4B3D-8E5C-F77C832662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3722" name="Freeform 322">
                    <a:extLst>
                      <a:ext uri="{FF2B5EF4-FFF2-40B4-BE49-F238E27FC236}">
                        <a16:creationId xmlns:a16="http://schemas.microsoft.com/office/drawing/2014/main" id="{174F68D1-87F3-4E36-9F5D-ECB02FD6D7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23" name="Freeform 323">
                    <a:extLst>
                      <a:ext uri="{FF2B5EF4-FFF2-40B4-BE49-F238E27FC236}">
                        <a16:creationId xmlns:a16="http://schemas.microsoft.com/office/drawing/2014/main" id="{8F8D7F35-B9F2-4D4A-B910-966A2CE47C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24" name="Freeform 324">
                    <a:extLst>
                      <a:ext uri="{FF2B5EF4-FFF2-40B4-BE49-F238E27FC236}">
                        <a16:creationId xmlns:a16="http://schemas.microsoft.com/office/drawing/2014/main" id="{888E47D2-EC09-47A3-8649-90E19956D5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25" name="Freeform 325">
                    <a:extLst>
                      <a:ext uri="{FF2B5EF4-FFF2-40B4-BE49-F238E27FC236}">
                        <a16:creationId xmlns:a16="http://schemas.microsoft.com/office/drawing/2014/main" id="{4C6A84A6-A6B8-4418-892B-378D7CE6A7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26" name="Freeform 326">
                    <a:extLst>
                      <a:ext uri="{FF2B5EF4-FFF2-40B4-BE49-F238E27FC236}">
                        <a16:creationId xmlns:a16="http://schemas.microsoft.com/office/drawing/2014/main" id="{DE05F16A-E8A3-4715-A052-F5D9446E1A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3707" name="Group 327">
                <a:extLst>
                  <a:ext uri="{FF2B5EF4-FFF2-40B4-BE49-F238E27FC236}">
                    <a16:creationId xmlns:a16="http://schemas.microsoft.com/office/drawing/2014/main" id="{E727DACC-B905-4358-AAA5-90FBB6165D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373132">
                <a:off x="1824" y="3408"/>
                <a:ext cx="267" cy="254"/>
                <a:chOff x="3552" y="3456"/>
                <a:chExt cx="672" cy="672"/>
              </a:xfrm>
            </p:grpSpPr>
            <p:grpSp>
              <p:nvGrpSpPr>
                <p:cNvPr id="23709" name="Group 328">
                  <a:extLst>
                    <a:ext uri="{FF2B5EF4-FFF2-40B4-BE49-F238E27FC236}">
                      <a16:creationId xmlns:a16="http://schemas.microsoft.com/office/drawing/2014/main" id="{1C60CE5D-D9B9-430B-93C0-F5DB6EB9AF7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3716" name="Freeform 329">
                    <a:extLst>
                      <a:ext uri="{FF2B5EF4-FFF2-40B4-BE49-F238E27FC236}">
                        <a16:creationId xmlns:a16="http://schemas.microsoft.com/office/drawing/2014/main" id="{549E91C3-5E23-4209-9FEF-D2F1745E5E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17" name="Freeform 330">
                    <a:extLst>
                      <a:ext uri="{FF2B5EF4-FFF2-40B4-BE49-F238E27FC236}">
                        <a16:creationId xmlns:a16="http://schemas.microsoft.com/office/drawing/2014/main" id="{2C52AF3B-21A8-43FB-8C06-6A05F9C576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18" name="Oval 331">
                    <a:extLst>
                      <a:ext uri="{FF2B5EF4-FFF2-40B4-BE49-F238E27FC236}">
                        <a16:creationId xmlns:a16="http://schemas.microsoft.com/office/drawing/2014/main" id="{EA64E884-D6A4-40A9-AD49-203648F187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3719" name="Oval 332">
                    <a:extLst>
                      <a:ext uri="{FF2B5EF4-FFF2-40B4-BE49-F238E27FC236}">
                        <a16:creationId xmlns:a16="http://schemas.microsoft.com/office/drawing/2014/main" id="{1640D43B-CE46-43AE-B93D-3B4D71DAEB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3710" name="Group 333">
                  <a:extLst>
                    <a:ext uri="{FF2B5EF4-FFF2-40B4-BE49-F238E27FC236}">
                      <a16:creationId xmlns:a16="http://schemas.microsoft.com/office/drawing/2014/main" id="{6C72E40A-DDE0-4F49-A10D-5C6B9926AD5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3711" name="Freeform 334">
                    <a:extLst>
                      <a:ext uri="{FF2B5EF4-FFF2-40B4-BE49-F238E27FC236}">
                        <a16:creationId xmlns:a16="http://schemas.microsoft.com/office/drawing/2014/main" id="{083855FB-FDF8-4029-A14D-DC95AC7334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12" name="Freeform 335">
                    <a:extLst>
                      <a:ext uri="{FF2B5EF4-FFF2-40B4-BE49-F238E27FC236}">
                        <a16:creationId xmlns:a16="http://schemas.microsoft.com/office/drawing/2014/main" id="{30680DF2-DDD6-4B48-B630-86713C6C9B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13" name="Freeform 336">
                    <a:extLst>
                      <a:ext uri="{FF2B5EF4-FFF2-40B4-BE49-F238E27FC236}">
                        <a16:creationId xmlns:a16="http://schemas.microsoft.com/office/drawing/2014/main" id="{027B395C-25C9-419D-AA79-E673EF5959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14" name="Freeform 337">
                    <a:extLst>
                      <a:ext uri="{FF2B5EF4-FFF2-40B4-BE49-F238E27FC236}">
                        <a16:creationId xmlns:a16="http://schemas.microsoft.com/office/drawing/2014/main" id="{5F651D29-D26A-4D7C-BD52-714D045B6E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715" name="Freeform 338">
                    <a:extLst>
                      <a:ext uri="{FF2B5EF4-FFF2-40B4-BE49-F238E27FC236}">
                        <a16:creationId xmlns:a16="http://schemas.microsoft.com/office/drawing/2014/main" id="{7A1E8864-447C-420F-BB69-066B59724B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3708" name="Oval 339">
                <a:extLst>
                  <a:ext uri="{FF2B5EF4-FFF2-40B4-BE49-F238E27FC236}">
                    <a16:creationId xmlns:a16="http://schemas.microsoft.com/office/drawing/2014/main" id="{64496BD7-B58F-480B-8554-31E4F9DAC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</p:grpSp>
      <p:grpSp>
        <p:nvGrpSpPr>
          <p:cNvPr id="28258" name="Group 610">
            <a:extLst>
              <a:ext uri="{FF2B5EF4-FFF2-40B4-BE49-F238E27FC236}">
                <a16:creationId xmlns:a16="http://schemas.microsoft.com/office/drawing/2014/main" id="{3034D095-3526-4F69-BF14-26A7E536C9AF}"/>
              </a:ext>
            </a:extLst>
          </p:cNvPr>
          <p:cNvGrpSpPr>
            <a:grpSpLocks/>
          </p:cNvGrpSpPr>
          <p:nvPr/>
        </p:nvGrpSpPr>
        <p:grpSpPr bwMode="auto">
          <a:xfrm>
            <a:off x="122238" y="4964113"/>
            <a:ext cx="1985962" cy="1957387"/>
            <a:chOff x="2160" y="871"/>
            <a:chExt cx="1993" cy="1673"/>
          </a:xfrm>
        </p:grpSpPr>
        <p:grpSp>
          <p:nvGrpSpPr>
            <p:cNvPr id="23616" name="Group 604">
              <a:extLst>
                <a:ext uri="{FF2B5EF4-FFF2-40B4-BE49-F238E27FC236}">
                  <a16:creationId xmlns:a16="http://schemas.microsoft.com/office/drawing/2014/main" id="{58A06276-D3FF-4ECC-97DE-D2E7C6FA7807}"/>
                </a:ext>
              </a:extLst>
            </p:cNvPr>
            <p:cNvGrpSpPr>
              <a:grpSpLocks/>
            </p:cNvGrpSpPr>
            <p:nvPr/>
          </p:nvGrpSpPr>
          <p:grpSpPr bwMode="auto">
            <a:xfrm rot="3379808">
              <a:off x="2995" y="740"/>
              <a:ext cx="569" cy="832"/>
              <a:chOff x="3173" y="2543"/>
              <a:chExt cx="1001" cy="1360"/>
            </a:xfrm>
          </p:grpSpPr>
          <p:sp>
            <p:nvSpPr>
              <p:cNvPr id="23657" name="Freeform 605">
                <a:extLst>
                  <a:ext uri="{FF2B5EF4-FFF2-40B4-BE49-F238E27FC236}">
                    <a16:creationId xmlns:a16="http://schemas.microsoft.com/office/drawing/2014/main" id="{05B2CC8E-80EE-4643-B3DD-CA609B5D2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58" name="Freeform 606">
                <a:extLst>
                  <a:ext uri="{FF2B5EF4-FFF2-40B4-BE49-F238E27FC236}">
                    <a16:creationId xmlns:a16="http://schemas.microsoft.com/office/drawing/2014/main" id="{4CEC7805-66E9-4F54-B498-94DECFF94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59" name="Freeform 607">
                <a:extLst>
                  <a:ext uri="{FF2B5EF4-FFF2-40B4-BE49-F238E27FC236}">
                    <a16:creationId xmlns:a16="http://schemas.microsoft.com/office/drawing/2014/main" id="{AB1EF6DD-C756-4458-8997-E6FE7C1DF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60" name="Freeform 608">
                <a:extLst>
                  <a:ext uri="{FF2B5EF4-FFF2-40B4-BE49-F238E27FC236}">
                    <a16:creationId xmlns:a16="http://schemas.microsoft.com/office/drawing/2014/main" id="{14C879C8-3F1E-4C07-9A44-51847BD8E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61" name="Freeform 609">
                <a:extLst>
                  <a:ext uri="{FF2B5EF4-FFF2-40B4-BE49-F238E27FC236}">
                    <a16:creationId xmlns:a16="http://schemas.microsoft.com/office/drawing/2014/main" id="{13704B4F-EACF-47E9-88C8-6E2672BF0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617" name="Group 348">
              <a:extLst>
                <a:ext uri="{FF2B5EF4-FFF2-40B4-BE49-F238E27FC236}">
                  <a16:creationId xmlns:a16="http://schemas.microsoft.com/office/drawing/2014/main" id="{F3345B92-F503-4296-AF97-AE05144F28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1680"/>
              <a:ext cx="1753" cy="864"/>
              <a:chOff x="3120" y="2848"/>
              <a:chExt cx="2344" cy="1088"/>
            </a:xfrm>
          </p:grpSpPr>
          <p:sp>
            <p:nvSpPr>
              <p:cNvPr id="27997" name="Freeform 349">
                <a:extLst>
                  <a:ext uri="{FF2B5EF4-FFF2-40B4-BE49-F238E27FC236}">
                    <a16:creationId xmlns:a16="http://schemas.microsoft.com/office/drawing/2014/main" id="{F191D482-3196-4199-8AE2-09F8AB67D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1" y="3189"/>
                <a:ext cx="2343" cy="747"/>
              </a:xfrm>
              <a:custGeom>
                <a:avLst/>
                <a:gdLst>
                  <a:gd name="T0" fmla="*/ 0 w 2344"/>
                  <a:gd name="T1" fmla="*/ 56 h 680"/>
                  <a:gd name="T2" fmla="*/ 272 w 2344"/>
                  <a:gd name="T3" fmla="*/ 392 h 680"/>
                  <a:gd name="T4" fmla="*/ 792 w 2344"/>
                  <a:gd name="T5" fmla="*/ 640 h 680"/>
                  <a:gd name="T6" fmla="*/ 1640 w 2344"/>
                  <a:gd name="T7" fmla="*/ 632 h 680"/>
                  <a:gd name="T8" fmla="*/ 2080 w 2344"/>
                  <a:gd name="T9" fmla="*/ 392 h 680"/>
                  <a:gd name="T10" fmla="*/ 2344 w 2344"/>
                  <a:gd name="T1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4" h="680">
                    <a:moveTo>
                      <a:pt x="0" y="56"/>
                    </a:moveTo>
                    <a:cubicBezTo>
                      <a:pt x="65" y="185"/>
                      <a:pt x="140" y="295"/>
                      <a:pt x="272" y="392"/>
                    </a:cubicBezTo>
                    <a:cubicBezTo>
                      <a:pt x="404" y="489"/>
                      <a:pt x="564" y="600"/>
                      <a:pt x="792" y="640"/>
                    </a:cubicBezTo>
                    <a:cubicBezTo>
                      <a:pt x="1020" y="680"/>
                      <a:pt x="1425" y="673"/>
                      <a:pt x="1640" y="632"/>
                    </a:cubicBezTo>
                    <a:cubicBezTo>
                      <a:pt x="1855" y="591"/>
                      <a:pt x="1963" y="497"/>
                      <a:pt x="2080" y="392"/>
                    </a:cubicBezTo>
                    <a:cubicBezTo>
                      <a:pt x="2197" y="287"/>
                      <a:pt x="2274" y="153"/>
                      <a:pt x="2344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33CCCC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3655" name="Oval 350">
                <a:extLst>
                  <a:ext uri="{FF2B5EF4-FFF2-40B4-BE49-F238E27FC236}">
                    <a16:creationId xmlns:a16="http://schemas.microsoft.com/office/drawing/2014/main" id="{B3346671-21DE-4237-BC14-C17C004DE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848"/>
                <a:ext cx="2344" cy="7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pic>
            <p:nvPicPr>
              <p:cNvPr id="23656" name="Picture 351" descr="uz">
                <a:extLst>
                  <a:ext uri="{FF2B5EF4-FFF2-40B4-BE49-F238E27FC236}">
                    <a16:creationId xmlns:a16="http://schemas.microsoft.com/office/drawing/2014/main" id="{8936D5FC-B5CF-4FFA-9B11-0060D4AD22B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8" y="3626"/>
                <a:ext cx="1496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3618" name="Group 346">
              <a:extLst>
                <a:ext uri="{FF2B5EF4-FFF2-40B4-BE49-F238E27FC236}">
                  <a16:creationId xmlns:a16="http://schemas.microsoft.com/office/drawing/2014/main" id="{485CD37D-DBB4-4995-B226-B1CA4AAC4DD2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2291" y="1508"/>
              <a:ext cx="569" cy="832"/>
              <a:chOff x="3173" y="2543"/>
              <a:chExt cx="1001" cy="1360"/>
            </a:xfrm>
          </p:grpSpPr>
          <p:sp>
            <p:nvSpPr>
              <p:cNvPr id="23649" name="Freeform 341">
                <a:extLst>
                  <a:ext uri="{FF2B5EF4-FFF2-40B4-BE49-F238E27FC236}">
                    <a16:creationId xmlns:a16="http://schemas.microsoft.com/office/drawing/2014/main" id="{977EE7C4-8911-4624-8AAE-6DB5FC8E95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50" name="Freeform 342">
                <a:extLst>
                  <a:ext uri="{FF2B5EF4-FFF2-40B4-BE49-F238E27FC236}">
                    <a16:creationId xmlns:a16="http://schemas.microsoft.com/office/drawing/2014/main" id="{8EF65738-B876-4E22-B17C-55A3DCDF5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51" name="Freeform 344">
                <a:extLst>
                  <a:ext uri="{FF2B5EF4-FFF2-40B4-BE49-F238E27FC236}">
                    <a16:creationId xmlns:a16="http://schemas.microsoft.com/office/drawing/2014/main" id="{E74EDC7D-9F7D-41DA-8ED4-C1DBFC5098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52" name="Freeform 343">
                <a:extLst>
                  <a:ext uri="{FF2B5EF4-FFF2-40B4-BE49-F238E27FC236}">
                    <a16:creationId xmlns:a16="http://schemas.microsoft.com/office/drawing/2014/main" id="{F5FBF38F-BF67-4326-9042-F167E7B898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53" name="Freeform 345">
                <a:extLst>
                  <a:ext uri="{FF2B5EF4-FFF2-40B4-BE49-F238E27FC236}">
                    <a16:creationId xmlns:a16="http://schemas.microsoft.com/office/drawing/2014/main" id="{FF8E3FD5-3E43-4196-B11D-495DA8C50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619" name="Group 574">
              <a:extLst>
                <a:ext uri="{FF2B5EF4-FFF2-40B4-BE49-F238E27FC236}">
                  <a16:creationId xmlns:a16="http://schemas.microsoft.com/office/drawing/2014/main" id="{163D66C0-A4D7-4FD8-9AAD-09FE5D985437}"/>
                </a:ext>
              </a:extLst>
            </p:cNvPr>
            <p:cNvGrpSpPr>
              <a:grpSpLocks/>
            </p:cNvGrpSpPr>
            <p:nvPr/>
          </p:nvGrpSpPr>
          <p:grpSpPr bwMode="auto">
            <a:xfrm rot="-422439">
              <a:off x="2736" y="1392"/>
              <a:ext cx="569" cy="832"/>
              <a:chOff x="3173" y="2543"/>
              <a:chExt cx="1001" cy="1360"/>
            </a:xfrm>
          </p:grpSpPr>
          <p:sp>
            <p:nvSpPr>
              <p:cNvPr id="23644" name="Freeform 575">
                <a:extLst>
                  <a:ext uri="{FF2B5EF4-FFF2-40B4-BE49-F238E27FC236}">
                    <a16:creationId xmlns:a16="http://schemas.microsoft.com/office/drawing/2014/main" id="{CF82ADAE-7F5E-4387-8AA9-85C60C934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5" name="Freeform 576">
                <a:extLst>
                  <a:ext uri="{FF2B5EF4-FFF2-40B4-BE49-F238E27FC236}">
                    <a16:creationId xmlns:a16="http://schemas.microsoft.com/office/drawing/2014/main" id="{55B9EAD1-0D93-4F05-9E3E-46F40F296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6" name="Freeform 577">
                <a:extLst>
                  <a:ext uri="{FF2B5EF4-FFF2-40B4-BE49-F238E27FC236}">
                    <a16:creationId xmlns:a16="http://schemas.microsoft.com/office/drawing/2014/main" id="{EB89DB4B-8FDE-41AD-8C63-28CA72C90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7" name="Freeform 578">
                <a:extLst>
                  <a:ext uri="{FF2B5EF4-FFF2-40B4-BE49-F238E27FC236}">
                    <a16:creationId xmlns:a16="http://schemas.microsoft.com/office/drawing/2014/main" id="{5914C171-411B-4FAD-A29D-2A4E8D4A4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8" name="Freeform 579">
                <a:extLst>
                  <a:ext uri="{FF2B5EF4-FFF2-40B4-BE49-F238E27FC236}">
                    <a16:creationId xmlns:a16="http://schemas.microsoft.com/office/drawing/2014/main" id="{F8C177E0-DB16-41F1-8F5B-9D15DDBF8B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620" name="Group 586">
              <a:extLst>
                <a:ext uri="{FF2B5EF4-FFF2-40B4-BE49-F238E27FC236}">
                  <a16:creationId xmlns:a16="http://schemas.microsoft.com/office/drawing/2014/main" id="{585EAA6A-69D0-47CE-A71B-EBA4C81F522D}"/>
                </a:ext>
              </a:extLst>
            </p:cNvPr>
            <p:cNvGrpSpPr>
              <a:grpSpLocks/>
            </p:cNvGrpSpPr>
            <p:nvPr/>
          </p:nvGrpSpPr>
          <p:grpSpPr bwMode="auto">
            <a:xfrm rot="-8193732">
              <a:off x="3559" y="1568"/>
              <a:ext cx="569" cy="832"/>
              <a:chOff x="3173" y="2543"/>
              <a:chExt cx="1001" cy="1360"/>
            </a:xfrm>
          </p:grpSpPr>
          <p:sp>
            <p:nvSpPr>
              <p:cNvPr id="23639" name="Freeform 587">
                <a:extLst>
                  <a:ext uri="{FF2B5EF4-FFF2-40B4-BE49-F238E27FC236}">
                    <a16:creationId xmlns:a16="http://schemas.microsoft.com/office/drawing/2014/main" id="{111D4B42-ABD0-4AC0-A98D-E617F276A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0" name="Freeform 588">
                <a:extLst>
                  <a:ext uri="{FF2B5EF4-FFF2-40B4-BE49-F238E27FC236}">
                    <a16:creationId xmlns:a16="http://schemas.microsoft.com/office/drawing/2014/main" id="{6BC89605-FCC9-4E18-878B-89066DA4B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1" name="Freeform 589">
                <a:extLst>
                  <a:ext uri="{FF2B5EF4-FFF2-40B4-BE49-F238E27FC236}">
                    <a16:creationId xmlns:a16="http://schemas.microsoft.com/office/drawing/2014/main" id="{9902C076-1DB6-4330-8DBD-F9FBEF247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2" name="Freeform 590">
                <a:extLst>
                  <a:ext uri="{FF2B5EF4-FFF2-40B4-BE49-F238E27FC236}">
                    <a16:creationId xmlns:a16="http://schemas.microsoft.com/office/drawing/2014/main" id="{3E15ACC9-CE97-42F7-832A-2E46C1C29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43" name="Freeform 591">
                <a:extLst>
                  <a:ext uri="{FF2B5EF4-FFF2-40B4-BE49-F238E27FC236}">
                    <a16:creationId xmlns:a16="http://schemas.microsoft.com/office/drawing/2014/main" id="{0C967A9C-8119-4083-8DDC-E450EEAAA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621" name="Group 580">
              <a:extLst>
                <a:ext uri="{FF2B5EF4-FFF2-40B4-BE49-F238E27FC236}">
                  <a16:creationId xmlns:a16="http://schemas.microsoft.com/office/drawing/2014/main" id="{0B7D9490-8208-415A-A994-AAE07D73CD42}"/>
                </a:ext>
              </a:extLst>
            </p:cNvPr>
            <p:cNvGrpSpPr>
              <a:grpSpLocks/>
            </p:cNvGrpSpPr>
            <p:nvPr/>
          </p:nvGrpSpPr>
          <p:grpSpPr bwMode="auto">
            <a:xfrm rot="3662371">
              <a:off x="3235" y="1453"/>
              <a:ext cx="569" cy="832"/>
              <a:chOff x="3173" y="2543"/>
              <a:chExt cx="1001" cy="1360"/>
            </a:xfrm>
          </p:grpSpPr>
          <p:sp>
            <p:nvSpPr>
              <p:cNvPr id="23634" name="Freeform 581">
                <a:extLst>
                  <a:ext uri="{FF2B5EF4-FFF2-40B4-BE49-F238E27FC236}">
                    <a16:creationId xmlns:a16="http://schemas.microsoft.com/office/drawing/2014/main" id="{A42FD9B4-6AA9-4931-81D8-198A3CC4F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5" name="Freeform 582">
                <a:extLst>
                  <a:ext uri="{FF2B5EF4-FFF2-40B4-BE49-F238E27FC236}">
                    <a16:creationId xmlns:a16="http://schemas.microsoft.com/office/drawing/2014/main" id="{9722562D-3A0B-4061-8F95-4FCDB804E6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6" name="Freeform 583">
                <a:extLst>
                  <a:ext uri="{FF2B5EF4-FFF2-40B4-BE49-F238E27FC236}">
                    <a16:creationId xmlns:a16="http://schemas.microsoft.com/office/drawing/2014/main" id="{42179466-18DA-431B-B036-D0EE4533A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7" name="Freeform 584">
                <a:extLst>
                  <a:ext uri="{FF2B5EF4-FFF2-40B4-BE49-F238E27FC236}">
                    <a16:creationId xmlns:a16="http://schemas.microsoft.com/office/drawing/2014/main" id="{76E750D1-6265-4B75-B322-F67BD4ABF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8" name="Freeform 585">
                <a:extLst>
                  <a:ext uri="{FF2B5EF4-FFF2-40B4-BE49-F238E27FC236}">
                    <a16:creationId xmlns:a16="http://schemas.microsoft.com/office/drawing/2014/main" id="{20E2CA16-F5FF-497B-8AE3-75217B60F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622" name="Group 592">
              <a:extLst>
                <a:ext uri="{FF2B5EF4-FFF2-40B4-BE49-F238E27FC236}">
                  <a16:creationId xmlns:a16="http://schemas.microsoft.com/office/drawing/2014/main" id="{8D80BE9D-B4CC-4E21-A776-7C7A24C39BB8}"/>
                </a:ext>
              </a:extLst>
            </p:cNvPr>
            <p:cNvGrpSpPr>
              <a:grpSpLocks/>
            </p:cNvGrpSpPr>
            <p:nvPr/>
          </p:nvGrpSpPr>
          <p:grpSpPr bwMode="auto">
            <a:xfrm rot="-7372375">
              <a:off x="3155" y="1117"/>
              <a:ext cx="569" cy="832"/>
              <a:chOff x="3173" y="2543"/>
              <a:chExt cx="1001" cy="1360"/>
            </a:xfrm>
          </p:grpSpPr>
          <p:sp>
            <p:nvSpPr>
              <p:cNvPr id="23629" name="Freeform 593">
                <a:extLst>
                  <a:ext uri="{FF2B5EF4-FFF2-40B4-BE49-F238E27FC236}">
                    <a16:creationId xmlns:a16="http://schemas.microsoft.com/office/drawing/2014/main" id="{D711BC64-B72C-43B1-89ED-BAE4C90A7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0" name="Freeform 594">
                <a:extLst>
                  <a:ext uri="{FF2B5EF4-FFF2-40B4-BE49-F238E27FC236}">
                    <a16:creationId xmlns:a16="http://schemas.microsoft.com/office/drawing/2014/main" id="{496DC84C-6FA8-4EDF-8F70-3141BD9D3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1" name="Freeform 595">
                <a:extLst>
                  <a:ext uri="{FF2B5EF4-FFF2-40B4-BE49-F238E27FC236}">
                    <a16:creationId xmlns:a16="http://schemas.microsoft.com/office/drawing/2014/main" id="{E1F208AA-5FF9-49B3-A10D-C5C07110B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2" name="Freeform 596">
                <a:extLst>
                  <a:ext uri="{FF2B5EF4-FFF2-40B4-BE49-F238E27FC236}">
                    <a16:creationId xmlns:a16="http://schemas.microsoft.com/office/drawing/2014/main" id="{EE31AF1B-9203-443B-AB23-62268B84D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33" name="Freeform 597">
                <a:extLst>
                  <a:ext uri="{FF2B5EF4-FFF2-40B4-BE49-F238E27FC236}">
                    <a16:creationId xmlns:a16="http://schemas.microsoft.com/office/drawing/2014/main" id="{54810E09-4F57-45A3-889F-180F5740E0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623" name="Group 598">
              <a:extLst>
                <a:ext uri="{FF2B5EF4-FFF2-40B4-BE49-F238E27FC236}">
                  <a16:creationId xmlns:a16="http://schemas.microsoft.com/office/drawing/2014/main" id="{063A1F3C-D07D-4C8E-A2AE-DFAD56A1199D}"/>
                </a:ext>
              </a:extLst>
            </p:cNvPr>
            <p:cNvGrpSpPr>
              <a:grpSpLocks/>
            </p:cNvGrpSpPr>
            <p:nvPr/>
          </p:nvGrpSpPr>
          <p:grpSpPr bwMode="auto">
            <a:xfrm rot="3883781">
              <a:off x="2579" y="973"/>
              <a:ext cx="569" cy="832"/>
              <a:chOff x="3173" y="2543"/>
              <a:chExt cx="1001" cy="1360"/>
            </a:xfrm>
          </p:grpSpPr>
          <p:sp>
            <p:nvSpPr>
              <p:cNvPr id="23624" name="Freeform 599">
                <a:extLst>
                  <a:ext uri="{FF2B5EF4-FFF2-40B4-BE49-F238E27FC236}">
                    <a16:creationId xmlns:a16="http://schemas.microsoft.com/office/drawing/2014/main" id="{90E935EC-DF3D-43CE-B20F-56435E3ABB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25" name="Freeform 600">
                <a:extLst>
                  <a:ext uri="{FF2B5EF4-FFF2-40B4-BE49-F238E27FC236}">
                    <a16:creationId xmlns:a16="http://schemas.microsoft.com/office/drawing/2014/main" id="{65618407-335A-4412-8E2F-8B6338B9D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26" name="Freeform 601">
                <a:extLst>
                  <a:ext uri="{FF2B5EF4-FFF2-40B4-BE49-F238E27FC236}">
                    <a16:creationId xmlns:a16="http://schemas.microsoft.com/office/drawing/2014/main" id="{EC24EB5E-4C58-46A8-8E3D-5B64E4919D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27" name="Freeform 602">
                <a:extLst>
                  <a:ext uri="{FF2B5EF4-FFF2-40B4-BE49-F238E27FC236}">
                    <a16:creationId xmlns:a16="http://schemas.microsoft.com/office/drawing/2014/main" id="{46A10A62-BBA3-463E-84D4-4E0C2E19A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28" name="Freeform 603">
                <a:extLst>
                  <a:ext uri="{FF2B5EF4-FFF2-40B4-BE49-F238E27FC236}">
                    <a16:creationId xmlns:a16="http://schemas.microsoft.com/office/drawing/2014/main" id="{E6C995E1-662C-4929-BF5A-97369D2DE1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8259" name="Text Box 611">
            <a:extLst>
              <a:ext uri="{FF2B5EF4-FFF2-40B4-BE49-F238E27FC236}">
                <a16:creationId xmlns:a16="http://schemas.microsoft.com/office/drawing/2014/main" id="{39943D16-04C9-490B-B6DD-7F84D6676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25" y="3608388"/>
            <a:ext cx="1689100" cy="7080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sz="4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2,5 кг </a:t>
            </a:r>
          </a:p>
        </p:txBody>
      </p:sp>
      <p:sp>
        <p:nvSpPr>
          <p:cNvPr id="28260" name="Text Box 612">
            <a:extLst>
              <a:ext uri="{FF2B5EF4-FFF2-40B4-BE49-F238E27FC236}">
                <a16:creationId xmlns:a16="http://schemas.microsoft.com/office/drawing/2014/main" id="{1A4F7354-E985-4F97-9819-4BD20D3F8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638" y="5230813"/>
            <a:ext cx="1765300" cy="9144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 кг </a:t>
            </a:r>
          </a:p>
        </p:txBody>
      </p:sp>
      <p:sp>
        <p:nvSpPr>
          <p:cNvPr id="28261" name="Text Box 613">
            <a:extLst>
              <a:ext uri="{FF2B5EF4-FFF2-40B4-BE49-F238E27FC236}">
                <a16:creationId xmlns:a16="http://schemas.microsoft.com/office/drawing/2014/main" id="{F2785106-7291-46A1-A541-17BC482E2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325" y="5676900"/>
            <a:ext cx="2146300" cy="9144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0,5 кг </a:t>
            </a:r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D4ACD0A4-E5E0-4DC2-9EBD-7B9054B49B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4538" y="1624013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5 кг      -                  2 кг      -</a:t>
            </a:r>
          </a:p>
        </p:txBody>
      </p:sp>
      <p:sp>
        <p:nvSpPr>
          <p:cNvPr id="393" name="TextBox 392">
            <a:extLst>
              <a:ext uri="{FF2B5EF4-FFF2-40B4-BE49-F238E27FC236}">
                <a16:creationId xmlns:a16="http://schemas.microsoft.com/office/drawing/2014/main" id="{92329728-8F3B-4349-9E1B-80C8F66BB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4325" y="1633538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х%</a:t>
            </a:r>
          </a:p>
        </p:txBody>
      </p:sp>
      <p:sp>
        <p:nvSpPr>
          <p:cNvPr id="394" name="Стрелка вверх 18">
            <a:extLst>
              <a:ext uri="{FF2B5EF4-FFF2-40B4-BE49-F238E27FC236}">
                <a16:creationId xmlns:a16="http://schemas.microsoft.com/office/drawing/2014/main" id="{D1BDCD82-1659-433A-BB39-A13CEC36E46F}"/>
              </a:ext>
            </a:extLst>
          </p:cNvPr>
          <p:cNvSpPr/>
          <p:nvPr/>
        </p:nvSpPr>
        <p:spPr>
          <a:xfrm rot="10800000" flipH="1">
            <a:off x="1674813" y="1679575"/>
            <a:ext cx="280987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395" name="Стрелка вверх 18">
            <a:extLst>
              <a:ext uri="{FF2B5EF4-FFF2-40B4-BE49-F238E27FC236}">
                <a16:creationId xmlns:a16="http://schemas.microsoft.com/office/drawing/2014/main" id="{19852BB1-4398-4B81-BC13-567425AE55CA}"/>
              </a:ext>
            </a:extLst>
          </p:cNvPr>
          <p:cNvSpPr/>
          <p:nvPr/>
        </p:nvSpPr>
        <p:spPr>
          <a:xfrm rot="10800000" flipH="1">
            <a:off x="5410200" y="1720850"/>
            <a:ext cx="280988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56596012-A6E9-4F9F-B840-9431344BF44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19506" y="1599750"/>
            <a:ext cx="1629036" cy="931986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648AD1C7-1E0C-4F02-A645-5CD6E2454A8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72169" y="2851333"/>
            <a:ext cx="3053483" cy="93519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8" name="TextBox 397">
            <a:extLst>
              <a:ext uri="{FF2B5EF4-FFF2-40B4-BE49-F238E27FC236}">
                <a16:creationId xmlns:a16="http://schemas.microsoft.com/office/drawing/2014/main" id="{6B503050-C5D8-4B03-A99F-0DD3A3B46915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64472" y="3948063"/>
            <a:ext cx="1205843" cy="492443"/>
          </a:xfrm>
          <a:prstGeom prst="rect">
            <a:avLst/>
          </a:prstGeom>
          <a:blipFill>
            <a:blip r:embed="rId8"/>
            <a:stretch>
              <a:fillRect t="-26250" r="-19192" b="-50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id="{2AE4C159-0ACA-49B8-A73D-7D2FB397E7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3733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40%.</a:t>
            </a:r>
          </a:p>
        </p:txBody>
      </p:sp>
      <p:grpSp>
        <p:nvGrpSpPr>
          <p:cNvPr id="516" name="Group 610">
            <a:extLst>
              <a:ext uri="{FF2B5EF4-FFF2-40B4-BE49-F238E27FC236}">
                <a16:creationId xmlns:a16="http://schemas.microsoft.com/office/drawing/2014/main" id="{5D8965E1-FE70-410E-925C-B67D55389487}"/>
              </a:ext>
            </a:extLst>
          </p:cNvPr>
          <p:cNvGrpSpPr>
            <a:grpSpLocks/>
          </p:cNvGrpSpPr>
          <p:nvPr/>
        </p:nvGrpSpPr>
        <p:grpSpPr bwMode="auto">
          <a:xfrm>
            <a:off x="7370763" y="4884738"/>
            <a:ext cx="1985962" cy="1957387"/>
            <a:chOff x="2160" y="871"/>
            <a:chExt cx="1993" cy="1673"/>
          </a:xfrm>
        </p:grpSpPr>
        <p:grpSp>
          <p:nvGrpSpPr>
            <p:cNvPr id="23570" name="Group 604">
              <a:extLst>
                <a:ext uri="{FF2B5EF4-FFF2-40B4-BE49-F238E27FC236}">
                  <a16:creationId xmlns:a16="http://schemas.microsoft.com/office/drawing/2014/main" id="{CA1B80D3-8519-4264-9AB6-0949DC4C23B0}"/>
                </a:ext>
              </a:extLst>
            </p:cNvPr>
            <p:cNvGrpSpPr>
              <a:grpSpLocks/>
            </p:cNvGrpSpPr>
            <p:nvPr/>
          </p:nvGrpSpPr>
          <p:grpSpPr bwMode="auto">
            <a:xfrm rot="3379808">
              <a:off x="2995" y="740"/>
              <a:ext cx="569" cy="832"/>
              <a:chOff x="3173" y="2543"/>
              <a:chExt cx="1001" cy="1360"/>
            </a:xfrm>
          </p:grpSpPr>
          <p:sp>
            <p:nvSpPr>
              <p:cNvPr id="23611" name="Freeform 605">
                <a:extLst>
                  <a:ext uri="{FF2B5EF4-FFF2-40B4-BE49-F238E27FC236}">
                    <a16:creationId xmlns:a16="http://schemas.microsoft.com/office/drawing/2014/main" id="{41CFB019-7FB2-429D-BB8C-E427E80A62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12" name="Freeform 606">
                <a:extLst>
                  <a:ext uri="{FF2B5EF4-FFF2-40B4-BE49-F238E27FC236}">
                    <a16:creationId xmlns:a16="http://schemas.microsoft.com/office/drawing/2014/main" id="{7EA763A9-DB57-4AE0-AB45-FA7628768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13" name="Freeform 607">
                <a:extLst>
                  <a:ext uri="{FF2B5EF4-FFF2-40B4-BE49-F238E27FC236}">
                    <a16:creationId xmlns:a16="http://schemas.microsoft.com/office/drawing/2014/main" id="{68F15221-AF55-4B51-98C3-5F6ED1886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14" name="Freeform 608">
                <a:extLst>
                  <a:ext uri="{FF2B5EF4-FFF2-40B4-BE49-F238E27FC236}">
                    <a16:creationId xmlns:a16="http://schemas.microsoft.com/office/drawing/2014/main" id="{553CF8B0-A8E7-418B-8563-18DBF796C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15" name="Freeform 609">
                <a:extLst>
                  <a:ext uri="{FF2B5EF4-FFF2-40B4-BE49-F238E27FC236}">
                    <a16:creationId xmlns:a16="http://schemas.microsoft.com/office/drawing/2014/main" id="{5971852A-3BEA-4E51-97A1-E855153C85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1" name="Group 348">
              <a:extLst>
                <a:ext uri="{FF2B5EF4-FFF2-40B4-BE49-F238E27FC236}">
                  <a16:creationId xmlns:a16="http://schemas.microsoft.com/office/drawing/2014/main" id="{7F0E405A-E771-4007-8BBE-0C8B7BAAA5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1680"/>
              <a:ext cx="1753" cy="864"/>
              <a:chOff x="3120" y="2848"/>
              <a:chExt cx="2344" cy="1088"/>
            </a:xfrm>
          </p:grpSpPr>
          <p:sp>
            <p:nvSpPr>
              <p:cNvPr id="555" name="Freeform 349">
                <a:extLst>
                  <a:ext uri="{FF2B5EF4-FFF2-40B4-BE49-F238E27FC236}">
                    <a16:creationId xmlns:a16="http://schemas.microsoft.com/office/drawing/2014/main" id="{423D59E7-72DD-4409-B381-9D589E2594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1" y="3189"/>
                <a:ext cx="2343" cy="747"/>
              </a:xfrm>
              <a:custGeom>
                <a:avLst/>
                <a:gdLst>
                  <a:gd name="T0" fmla="*/ 0 w 2344"/>
                  <a:gd name="T1" fmla="*/ 56 h 680"/>
                  <a:gd name="T2" fmla="*/ 272 w 2344"/>
                  <a:gd name="T3" fmla="*/ 392 h 680"/>
                  <a:gd name="T4" fmla="*/ 792 w 2344"/>
                  <a:gd name="T5" fmla="*/ 640 h 680"/>
                  <a:gd name="T6" fmla="*/ 1640 w 2344"/>
                  <a:gd name="T7" fmla="*/ 632 h 680"/>
                  <a:gd name="T8" fmla="*/ 2080 w 2344"/>
                  <a:gd name="T9" fmla="*/ 392 h 680"/>
                  <a:gd name="T10" fmla="*/ 2344 w 2344"/>
                  <a:gd name="T1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4" h="680">
                    <a:moveTo>
                      <a:pt x="0" y="56"/>
                    </a:moveTo>
                    <a:cubicBezTo>
                      <a:pt x="65" y="185"/>
                      <a:pt x="140" y="295"/>
                      <a:pt x="272" y="392"/>
                    </a:cubicBezTo>
                    <a:cubicBezTo>
                      <a:pt x="404" y="489"/>
                      <a:pt x="564" y="600"/>
                      <a:pt x="792" y="640"/>
                    </a:cubicBezTo>
                    <a:cubicBezTo>
                      <a:pt x="1020" y="680"/>
                      <a:pt x="1425" y="673"/>
                      <a:pt x="1640" y="632"/>
                    </a:cubicBezTo>
                    <a:cubicBezTo>
                      <a:pt x="1855" y="591"/>
                      <a:pt x="1963" y="497"/>
                      <a:pt x="2080" y="392"/>
                    </a:cubicBezTo>
                    <a:cubicBezTo>
                      <a:pt x="2197" y="287"/>
                      <a:pt x="2274" y="153"/>
                      <a:pt x="2344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33CCCC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3609" name="Oval 350">
                <a:extLst>
                  <a:ext uri="{FF2B5EF4-FFF2-40B4-BE49-F238E27FC236}">
                    <a16:creationId xmlns:a16="http://schemas.microsoft.com/office/drawing/2014/main" id="{90E6594E-901C-41F3-BB2A-8A04DE41C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848"/>
                <a:ext cx="2344" cy="7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pic>
            <p:nvPicPr>
              <p:cNvPr id="23610" name="Picture 351" descr="uz">
                <a:extLst>
                  <a:ext uri="{FF2B5EF4-FFF2-40B4-BE49-F238E27FC236}">
                    <a16:creationId xmlns:a16="http://schemas.microsoft.com/office/drawing/2014/main" id="{82157745-EAC2-4F4A-B4FF-01865D324B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8" y="3626"/>
                <a:ext cx="1496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3572" name="Group 346">
              <a:extLst>
                <a:ext uri="{FF2B5EF4-FFF2-40B4-BE49-F238E27FC236}">
                  <a16:creationId xmlns:a16="http://schemas.microsoft.com/office/drawing/2014/main" id="{468801FB-A11B-4A68-8DFA-599F5A5A64F6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2291" y="1508"/>
              <a:ext cx="569" cy="832"/>
              <a:chOff x="3173" y="2543"/>
              <a:chExt cx="1001" cy="1360"/>
            </a:xfrm>
          </p:grpSpPr>
          <p:sp>
            <p:nvSpPr>
              <p:cNvPr id="23603" name="Freeform 341">
                <a:extLst>
                  <a:ext uri="{FF2B5EF4-FFF2-40B4-BE49-F238E27FC236}">
                    <a16:creationId xmlns:a16="http://schemas.microsoft.com/office/drawing/2014/main" id="{4D1C94DE-3890-4DD6-992D-5809FD6790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4" name="Freeform 342">
                <a:extLst>
                  <a:ext uri="{FF2B5EF4-FFF2-40B4-BE49-F238E27FC236}">
                    <a16:creationId xmlns:a16="http://schemas.microsoft.com/office/drawing/2014/main" id="{3AA24365-43D0-49E3-B4F9-8F356DB19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5" name="Freeform 344">
                <a:extLst>
                  <a:ext uri="{FF2B5EF4-FFF2-40B4-BE49-F238E27FC236}">
                    <a16:creationId xmlns:a16="http://schemas.microsoft.com/office/drawing/2014/main" id="{5BD79B39-7CC7-41AB-AC9E-CBED7ED6C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6" name="Freeform 343">
                <a:extLst>
                  <a:ext uri="{FF2B5EF4-FFF2-40B4-BE49-F238E27FC236}">
                    <a16:creationId xmlns:a16="http://schemas.microsoft.com/office/drawing/2014/main" id="{5936A2C0-C65D-4CE9-BCD3-F8B9EC4535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7" name="Freeform 345">
                <a:extLst>
                  <a:ext uri="{FF2B5EF4-FFF2-40B4-BE49-F238E27FC236}">
                    <a16:creationId xmlns:a16="http://schemas.microsoft.com/office/drawing/2014/main" id="{B19092F6-F37B-4AF7-8059-307F7A67E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3" name="Group 574">
              <a:extLst>
                <a:ext uri="{FF2B5EF4-FFF2-40B4-BE49-F238E27FC236}">
                  <a16:creationId xmlns:a16="http://schemas.microsoft.com/office/drawing/2014/main" id="{ED8E819B-600B-406D-813D-B82626126D91}"/>
                </a:ext>
              </a:extLst>
            </p:cNvPr>
            <p:cNvGrpSpPr>
              <a:grpSpLocks/>
            </p:cNvGrpSpPr>
            <p:nvPr/>
          </p:nvGrpSpPr>
          <p:grpSpPr bwMode="auto">
            <a:xfrm rot="-422439">
              <a:off x="2736" y="1392"/>
              <a:ext cx="569" cy="832"/>
              <a:chOff x="3173" y="2543"/>
              <a:chExt cx="1001" cy="1360"/>
            </a:xfrm>
          </p:grpSpPr>
          <p:sp>
            <p:nvSpPr>
              <p:cNvPr id="23598" name="Freeform 575">
                <a:extLst>
                  <a:ext uri="{FF2B5EF4-FFF2-40B4-BE49-F238E27FC236}">
                    <a16:creationId xmlns:a16="http://schemas.microsoft.com/office/drawing/2014/main" id="{E4FB73B8-9430-43F6-94FD-064EB275AF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9" name="Freeform 576">
                <a:extLst>
                  <a:ext uri="{FF2B5EF4-FFF2-40B4-BE49-F238E27FC236}">
                    <a16:creationId xmlns:a16="http://schemas.microsoft.com/office/drawing/2014/main" id="{B67D38D7-A8C1-4416-B9E6-94AF97E1B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0" name="Freeform 577">
                <a:extLst>
                  <a:ext uri="{FF2B5EF4-FFF2-40B4-BE49-F238E27FC236}">
                    <a16:creationId xmlns:a16="http://schemas.microsoft.com/office/drawing/2014/main" id="{75EAFDD3-0495-4773-A1F7-A6563A648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1" name="Freeform 578">
                <a:extLst>
                  <a:ext uri="{FF2B5EF4-FFF2-40B4-BE49-F238E27FC236}">
                    <a16:creationId xmlns:a16="http://schemas.microsoft.com/office/drawing/2014/main" id="{A5FF52F8-67D8-43B4-A172-C32B70E0C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02" name="Freeform 579">
                <a:extLst>
                  <a:ext uri="{FF2B5EF4-FFF2-40B4-BE49-F238E27FC236}">
                    <a16:creationId xmlns:a16="http://schemas.microsoft.com/office/drawing/2014/main" id="{BFF2F943-E6DB-47AC-A3A1-F4A6DA3010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4" name="Group 586">
              <a:extLst>
                <a:ext uri="{FF2B5EF4-FFF2-40B4-BE49-F238E27FC236}">
                  <a16:creationId xmlns:a16="http://schemas.microsoft.com/office/drawing/2014/main" id="{EFC531DC-15FE-4EC9-858E-B2C90E485DEB}"/>
                </a:ext>
              </a:extLst>
            </p:cNvPr>
            <p:cNvGrpSpPr>
              <a:grpSpLocks/>
            </p:cNvGrpSpPr>
            <p:nvPr/>
          </p:nvGrpSpPr>
          <p:grpSpPr bwMode="auto">
            <a:xfrm rot="-8193732">
              <a:off x="3559" y="1568"/>
              <a:ext cx="569" cy="832"/>
              <a:chOff x="3173" y="2543"/>
              <a:chExt cx="1001" cy="1360"/>
            </a:xfrm>
          </p:grpSpPr>
          <p:sp>
            <p:nvSpPr>
              <p:cNvPr id="23593" name="Freeform 587">
                <a:extLst>
                  <a:ext uri="{FF2B5EF4-FFF2-40B4-BE49-F238E27FC236}">
                    <a16:creationId xmlns:a16="http://schemas.microsoft.com/office/drawing/2014/main" id="{57DC25BB-A621-4C3E-B0A9-176DFDDF1A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4" name="Freeform 588">
                <a:extLst>
                  <a:ext uri="{FF2B5EF4-FFF2-40B4-BE49-F238E27FC236}">
                    <a16:creationId xmlns:a16="http://schemas.microsoft.com/office/drawing/2014/main" id="{D69E9A7A-3EF8-4B72-A85C-EEB6139B05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5" name="Freeform 589">
                <a:extLst>
                  <a:ext uri="{FF2B5EF4-FFF2-40B4-BE49-F238E27FC236}">
                    <a16:creationId xmlns:a16="http://schemas.microsoft.com/office/drawing/2014/main" id="{C3FF5531-00CF-4BCC-A93E-49122F665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6" name="Freeform 590">
                <a:extLst>
                  <a:ext uri="{FF2B5EF4-FFF2-40B4-BE49-F238E27FC236}">
                    <a16:creationId xmlns:a16="http://schemas.microsoft.com/office/drawing/2014/main" id="{9AC6E638-145A-4F47-B9EB-FFBDE1D1A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7" name="Freeform 591">
                <a:extLst>
                  <a:ext uri="{FF2B5EF4-FFF2-40B4-BE49-F238E27FC236}">
                    <a16:creationId xmlns:a16="http://schemas.microsoft.com/office/drawing/2014/main" id="{F63C048D-94E3-4A3E-ADDD-9E8ED9B6E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5" name="Group 580">
              <a:extLst>
                <a:ext uri="{FF2B5EF4-FFF2-40B4-BE49-F238E27FC236}">
                  <a16:creationId xmlns:a16="http://schemas.microsoft.com/office/drawing/2014/main" id="{B28AA875-36A0-4550-AD94-0BD1898B11AA}"/>
                </a:ext>
              </a:extLst>
            </p:cNvPr>
            <p:cNvGrpSpPr>
              <a:grpSpLocks/>
            </p:cNvGrpSpPr>
            <p:nvPr/>
          </p:nvGrpSpPr>
          <p:grpSpPr bwMode="auto">
            <a:xfrm rot="3662371">
              <a:off x="3235" y="1453"/>
              <a:ext cx="569" cy="832"/>
              <a:chOff x="3173" y="2543"/>
              <a:chExt cx="1001" cy="1360"/>
            </a:xfrm>
          </p:grpSpPr>
          <p:sp>
            <p:nvSpPr>
              <p:cNvPr id="23588" name="Freeform 581">
                <a:extLst>
                  <a:ext uri="{FF2B5EF4-FFF2-40B4-BE49-F238E27FC236}">
                    <a16:creationId xmlns:a16="http://schemas.microsoft.com/office/drawing/2014/main" id="{266E1CA0-87CE-4B7B-AA84-34C89A5A2F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9" name="Freeform 582">
                <a:extLst>
                  <a:ext uri="{FF2B5EF4-FFF2-40B4-BE49-F238E27FC236}">
                    <a16:creationId xmlns:a16="http://schemas.microsoft.com/office/drawing/2014/main" id="{F36338E3-20ED-4F83-BB0F-241965486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0" name="Freeform 583">
                <a:extLst>
                  <a:ext uri="{FF2B5EF4-FFF2-40B4-BE49-F238E27FC236}">
                    <a16:creationId xmlns:a16="http://schemas.microsoft.com/office/drawing/2014/main" id="{B2DEE728-1BCF-4F2F-BA1C-6D2178795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1" name="Freeform 584">
                <a:extLst>
                  <a:ext uri="{FF2B5EF4-FFF2-40B4-BE49-F238E27FC236}">
                    <a16:creationId xmlns:a16="http://schemas.microsoft.com/office/drawing/2014/main" id="{CFDECCF7-734D-40D4-B7B1-DDEF85994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2" name="Freeform 585">
                <a:extLst>
                  <a:ext uri="{FF2B5EF4-FFF2-40B4-BE49-F238E27FC236}">
                    <a16:creationId xmlns:a16="http://schemas.microsoft.com/office/drawing/2014/main" id="{3A5F97D9-41C9-43BC-BBC0-77AF601A32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6" name="Group 592">
              <a:extLst>
                <a:ext uri="{FF2B5EF4-FFF2-40B4-BE49-F238E27FC236}">
                  <a16:creationId xmlns:a16="http://schemas.microsoft.com/office/drawing/2014/main" id="{696FF01A-1247-4EDD-9FD3-9FC66017EE93}"/>
                </a:ext>
              </a:extLst>
            </p:cNvPr>
            <p:cNvGrpSpPr>
              <a:grpSpLocks/>
            </p:cNvGrpSpPr>
            <p:nvPr/>
          </p:nvGrpSpPr>
          <p:grpSpPr bwMode="auto">
            <a:xfrm rot="-7372375">
              <a:off x="3155" y="1117"/>
              <a:ext cx="569" cy="832"/>
              <a:chOff x="3173" y="2543"/>
              <a:chExt cx="1001" cy="1360"/>
            </a:xfrm>
          </p:grpSpPr>
          <p:sp>
            <p:nvSpPr>
              <p:cNvPr id="23583" name="Freeform 593">
                <a:extLst>
                  <a:ext uri="{FF2B5EF4-FFF2-40B4-BE49-F238E27FC236}">
                    <a16:creationId xmlns:a16="http://schemas.microsoft.com/office/drawing/2014/main" id="{E4884DE6-ECEF-4C2B-8CA6-22E2509F89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4" name="Freeform 594">
                <a:extLst>
                  <a:ext uri="{FF2B5EF4-FFF2-40B4-BE49-F238E27FC236}">
                    <a16:creationId xmlns:a16="http://schemas.microsoft.com/office/drawing/2014/main" id="{A85A7EBF-8DC0-414C-8F42-FAFAFEF2B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5" name="Freeform 595">
                <a:extLst>
                  <a:ext uri="{FF2B5EF4-FFF2-40B4-BE49-F238E27FC236}">
                    <a16:creationId xmlns:a16="http://schemas.microsoft.com/office/drawing/2014/main" id="{D51207BA-21F7-4217-9177-7E38BBFE7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6" name="Freeform 596">
                <a:extLst>
                  <a:ext uri="{FF2B5EF4-FFF2-40B4-BE49-F238E27FC236}">
                    <a16:creationId xmlns:a16="http://schemas.microsoft.com/office/drawing/2014/main" id="{9DE79157-F45A-49A7-98CA-7EEAF7260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7" name="Freeform 597">
                <a:extLst>
                  <a:ext uri="{FF2B5EF4-FFF2-40B4-BE49-F238E27FC236}">
                    <a16:creationId xmlns:a16="http://schemas.microsoft.com/office/drawing/2014/main" id="{5F86C8B3-A0D2-4ADD-B7A1-80CAAE792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7" name="Group 598">
              <a:extLst>
                <a:ext uri="{FF2B5EF4-FFF2-40B4-BE49-F238E27FC236}">
                  <a16:creationId xmlns:a16="http://schemas.microsoft.com/office/drawing/2014/main" id="{7A8DE679-78A7-4225-B013-5622C3486352}"/>
                </a:ext>
              </a:extLst>
            </p:cNvPr>
            <p:cNvGrpSpPr>
              <a:grpSpLocks/>
            </p:cNvGrpSpPr>
            <p:nvPr/>
          </p:nvGrpSpPr>
          <p:grpSpPr bwMode="auto">
            <a:xfrm rot="3883781">
              <a:off x="2579" y="973"/>
              <a:ext cx="569" cy="832"/>
              <a:chOff x="3173" y="2543"/>
              <a:chExt cx="1001" cy="1360"/>
            </a:xfrm>
          </p:grpSpPr>
          <p:sp>
            <p:nvSpPr>
              <p:cNvPr id="23578" name="Freeform 599">
                <a:extLst>
                  <a:ext uri="{FF2B5EF4-FFF2-40B4-BE49-F238E27FC236}">
                    <a16:creationId xmlns:a16="http://schemas.microsoft.com/office/drawing/2014/main" id="{B1A93DF9-5A9B-4C88-840B-5108F11EF5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9" name="Freeform 600">
                <a:extLst>
                  <a:ext uri="{FF2B5EF4-FFF2-40B4-BE49-F238E27FC236}">
                    <a16:creationId xmlns:a16="http://schemas.microsoft.com/office/drawing/2014/main" id="{00C9CCF0-3D23-483A-AF28-BCE84BCAF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0" name="Freeform 601">
                <a:extLst>
                  <a:ext uri="{FF2B5EF4-FFF2-40B4-BE49-F238E27FC236}">
                    <a16:creationId xmlns:a16="http://schemas.microsoft.com/office/drawing/2014/main" id="{DB3E72B2-A30A-41F6-BECE-AFC6C47B8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1" name="Freeform 602">
                <a:extLst>
                  <a:ext uri="{FF2B5EF4-FFF2-40B4-BE49-F238E27FC236}">
                    <a16:creationId xmlns:a16="http://schemas.microsoft.com/office/drawing/2014/main" id="{3E9FB6B5-F775-41AB-A132-30013DDE1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2" name="Freeform 603">
                <a:extLst>
                  <a:ext uri="{FF2B5EF4-FFF2-40B4-BE49-F238E27FC236}">
                    <a16:creationId xmlns:a16="http://schemas.microsoft.com/office/drawing/2014/main" id="{D9E7BC9E-8E29-43B2-8AC2-17BA6F341E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8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59" grpId="0"/>
      <p:bldP spid="28260" grpId="0"/>
      <p:bldP spid="28261" grpId="0"/>
      <p:bldP spid="392" grpId="0"/>
      <p:bldP spid="393" grpId="0"/>
      <p:bldP spid="394" grpId="0" animBg="1"/>
      <p:bldP spid="395" grpId="0" animBg="1"/>
      <p:bldP spid="39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:a16="http://schemas.microsoft.com/office/drawing/2014/main" id="{D6B511C5-6909-4DBC-A2CA-ED7669977C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13" y="-17463"/>
            <a:ext cx="9209087" cy="157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0000FF"/>
                </a:solidFill>
              </a:rPr>
              <a:t> Для приготовления компота смешали 2,5 кг яблок,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400" b="1">
                <a:solidFill>
                  <a:srgbClr val="0000FF"/>
                </a:solidFill>
              </a:rPr>
              <a:t>2 кг груш и 0,5 кг вишен. Найдите процентное содержание каждого вида фруктов, взятых для приготовления компота.</a:t>
            </a:r>
          </a:p>
        </p:txBody>
      </p:sp>
      <p:grpSp>
        <p:nvGrpSpPr>
          <p:cNvPr id="27651" name="Group 3">
            <a:extLst>
              <a:ext uri="{FF2B5EF4-FFF2-40B4-BE49-F238E27FC236}">
                <a16:creationId xmlns:a16="http://schemas.microsoft.com/office/drawing/2014/main" id="{202A29B6-2886-4AC3-9D44-6DABD081DB51}"/>
              </a:ext>
            </a:extLst>
          </p:cNvPr>
          <p:cNvGrpSpPr>
            <a:grpSpLocks/>
          </p:cNvGrpSpPr>
          <p:nvPr/>
        </p:nvGrpSpPr>
        <p:grpSpPr bwMode="auto">
          <a:xfrm>
            <a:off x="-155575" y="2468563"/>
            <a:ext cx="2146300" cy="2241550"/>
            <a:chOff x="0" y="192"/>
            <a:chExt cx="1542" cy="1300"/>
          </a:xfrm>
        </p:grpSpPr>
        <p:grpSp>
          <p:nvGrpSpPr>
            <p:cNvPr id="26104" name="Group 4">
              <a:extLst>
                <a:ext uri="{FF2B5EF4-FFF2-40B4-BE49-F238E27FC236}">
                  <a16:creationId xmlns:a16="http://schemas.microsoft.com/office/drawing/2014/main" id="{622A36C7-5594-4995-84B4-9A64B9D6ACEE}"/>
                </a:ext>
              </a:extLst>
            </p:cNvPr>
            <p:cNvGrpSpPr>
              <a:grpSpLocks/>
            </p:cNvGrpSpPr>
            <p:nvPr/>
          </p:nvGrpSpPr>
          <p:grpSpPr bwMode="auto">
            <a:xfrm rot="-4049421">
              <a:off x="518" y="161"/>
              <a:ext cx="381" cy="474"/>
              <a:chOff x="1212" y="1152"/>
              <a:chExt cx="508" cy="626"/>
            </a:xfrm>
          </p:grpSpPr>
          <p:sp>
            <p:nvSpPr>
              <p:cNvPr id="26206" name="Freeform 5">
                <a:extLst>
                  <a:ext uri="{FF2B5EF4-FFF2-40B4-BE49-F238E27FC236}">
                    <a16:creationId xmlns:a16="http://schemas.microsoft.com/office/drawing/2014/main" id="{BC0CAA08-DC93-4C8F-BC0D-386750BD7C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07" name="Freeform 6">
                <a:extLst>
                  <a:ext uri="{FF2B5EF4-FFF2-40B4-BE49-F238E27FC236}">
                    <a16:creationId xmlns:a16="http://schemas.microsoft.com/office/drawing/2014/main" id="{3C144F39-20AC-4BA1-8521-C4B7AD2FE15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08" name="Freeform 7">
                <a:extLst>
                  <a:ext uri="{FF2B5EF4-FFF2-40B4-BE49-F238E27FC236}">
                    <a16:creationId xmlns:a16="http://schemas.microsoft.com/office/drawing/2014/main" id="{0DAA9228-AAA7-4524-9808-2AF8DB7B0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209" name="Freeform 8">
                <a:extLst>
                  <a:ext uri="{FF2B5EF4-FFF2-40B4-BE49-F238E27FC236}">
                    <a16:creationId xmlns:a16="http://schemas.microsoft.com/office/drawing/2014/main" id="{7DB3217F-7905-42A1-959E-544E5D73ED8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6210" name="Group 9">
                <a:extLst>
                  <a:ext uri="{FF2B5EF4-FFF2-40B4-BE49-F238E27FC236}">
                    <a16:creationId xmlns:a16="http://schemas.microsoft.com/office/drawing/2014/main" id="{E58F8372-0928-4022-AFF3-1AC7024A1A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6211" name="Group 10">
                  <a:extLst>
                    <a:ext uri="{FF2B5EF4-FFF2-40B4-BE49-F238E27FC236}">
                      <a16:creationId xmlns:a16="http://schemas.microsoft.com/office/drawing/2014/main" id="{1EC92D3F-1922-46E4-9048-2AD76103CF8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6217" name="Freeform 11">
                    <a:extLst>
                      <a:ext uri="{FF2B5EF4-FFF2-40B4-BE49-F238E27FC236}">
                        <a16:creationId xmlns:a16="http://schemas.microsoft.com/office/drawing/2014/main" id="{0C03564A-2FE9-41CA-BEE2-1B79BC57CE2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18" name="Freeform 12">
                    <a:extLst>
                      <a:ext uri="{FF2B5EF4-FFF2-40B4-BE49-F238E27FC236}">
                        <a16:creationId xmlns:a16="http://schemas.microsoft.com/office/drawing/2014/main" id="{F71EFAE7-F77C-4407-82B8-D943AA7348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6212" name="Freeform 13">
                  <a:extLst>
                    <a:ext uri="{FF2B5EF4-FFF2-40B4-BE49-F238E27FC236}">
                      <a16:creationId xmlns:a16="http://schemas.microsoft.com/office/drawing/2014/main" id="{3C5086AB-967A-434D-92B2-87299E86FE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213" name="Freeform 14">
                  <a:extLst>
                    <a:ext uri="{FF2B5EF4-FFF2-40B4-BE49-F238E27FC236}">
                      <a16:creationId xmlns:a16="http://schemas.microsoft.com/office/drawing/2014/main" id="{97DA22B1-077F-4A2A-B1E8-BE2026ABAB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214" name="Freeform 15">
                  <a:extLst>
                    <a:ext uri="{FF2B5EF4-FFF2-40B4-BE49-F238E27FC236}">
                      <a16:creationId xmlns:a16="http://schemas.microsoft.com/office/drawing/2014/main" id="{31BD1CDD-2EF5-46C4-BF5A-5120FCA35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215" name="Freeform 16">
                  <a:extLst>
                    <a:ext uri="{FF2B5EF4-FFF2-40B4-BE49-F238E27FC236}">
                      <a16:creationId xmlns:a16="http://schemas.microsoft.com/office/drawing/2014/main" id="{DF0DFD53-6332-4BC6-9281-F00644A807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216" name="Freeform 17">
                  <a:extLst>
                    <a:ext uri="{FF2B5EF4-FFF2-40B4-BE49-F238E27FC236}">
                      <a16:creationId xmlns:a16="http://schemas.microsoft.com/office/drawing/2014/main" id="{D0F3F36B-0F1A-4C8E-AEFE-ABDDA0C395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6105" name="Group 18">
              <a:extLst>
                <a:ext uri="{FF2B5EF4-FFF2-40B4-BE49-F238E27FC236}">
                  <a16:creationId xmlns:a16="http://schemas.microsoft.com/office/drawing/2014/main" id="{2C79B1C1-C95A-422E-B876-1B2ADFA7FF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2" y="192"/>
              <a:ext cx="384" cy="470"/>
              <a:chOff x="1212" y="1152"/>
              <a:chExt cx="508" cy="626"/>
            </a:xfrm>
          </p:grpSpPr>
          <p:sp>
            <p:nvSpPr>
              <p:cNvPr id="26193" name="Freeform 19">
                <a:extLst>
                  <a:ext uri="{FF2B5EF4-FFF2-40B4-BE49-F238E27FC236}">
                    <a16:creationId xmlns:a16="http://schemas.microsoft.com/office/drawing/2014/main" id="{CD87DB85-C24D-43A7-B0B3-530D6F67E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94" name="Freeform 20">
                <a:extLst>
                  <a:ext uri="{FF2B5EF4-FFF2-40B4-BE49-F238E27FC236}">
                    <a16:creationId xmlns:a16="http://schemas.microsoft.com/office/drawing/2014/main" id="{C1A64DE7-2666-45D0-A40E-6005AC2829E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95" name="Freeform 21">
                <a:extLst>
                  <a:ext uri="{FF2B5EF4-FFF2-40B4-BE49-F238E27FC236}">
                    <a16:creationId xmlns:a16="http://schemas.microsoft.com/office/drawing/2014/main" id="{22D06C0E-5F2C-4240-85EF-E733F98EFA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96" name="Freeform 22">
                <a:extLst>
                  <a:ext uri="{FF2B5EF4-FFF2-40B4-BE49-F238E27FC236}">
                    <a16:creationId xmlns:a16="http://schemas.microsoft.com/office/drawing/2014/main" id="{01A3A156-A30F-4290-ABD2-0D16E37E12E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6197" name="Group 23">
                <a:extLst>
                  <a:ext uri="{FF2B5EF4-FFF2-40B4-BE49-F238E27FC236}">
                    <a16:creationId xmlns:a16="http://schemas.microsoft.com/office/drawing/2014/main" id="{84C36C32-69AF-44ED-9603-E1A1D98E53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6198" name="Group 24">
                  <a:extLst>
                    <a:ext uri="{FF2B5EF4-FFF2-40B4-BE49-F238E27FC236}">
                      <a16:creationId xmlns:a16="http://schemas.microsoft.com/office/drawing/2014/main" id="{3EC153BE-14B1-4CE8-9F33-D52BADE41E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6204" name="Freeform 25">
                    <a:extLst>
                      <a:ext uri="{FF2B5EF4-FFF2-40B4-BE49-F238E27FC236}">
                        <a16:creationId xmlns:a16="http://schemas.microsoft.com/office/drawing/2014/main" id="{61B75791-53BC-4652-B268-8C569F19C5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205" name="Freeform 26">
                    <a:extLst>
                      <a:ext uri="{FF2B5EF4-FFF2-40B4-BE49-F238E27FC236}">
                        <a16:creationId xmlns:a16="http://schemas.microsoft.com/office/drawing/2014/main" id="{A7404B0E-9B58-497C-8E44-587EF7B52F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6199" name="Freeform 27">
                  <a:extLst>
                    <a:ext uri="{FF2B5EF4-FFF2-40B4-BE49-F238E27FC236}">
                      <a16:creationId xmlns:a16="http://schemas.microsoft.com/office/drawing/2014/main" id="{CCB7D819-E251-4505-A0FC-FEC22E868A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200" name="Freeform 28">
                  <a:extLst>
                    <a:ext uri="{FF2B5EF4-FFF2-40B4-BE49-F238E27FC236}">
                      <a16:creationId xmlns:a16="http://schemas.microsoft.com/office/drawing/2014/main" id="{D98840B4-A6F3-414A-8D0D-7CCC0E182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201" name="Freeform 29">
                  <a:extLst>
                    <a:ext uri="{FF2B5EF4-FFF2-40B4-BE49-F238E27FC236}">
                      <a16:creationId xmlns:a16="http://schemas.microsoft.com/office/drawing/2014/main" id="{F5E6EBBD-C1F5-4E7F-9E73-8EDE5972E4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202" name="Freeform 30">
                  <a:extLst>
                    <a:ext uri="{FF2B5EF4-FFF2-40B4-BE49-F238E27FC236}">
                      <a16:creationId xmlns:a16="http://schemas.microsoft.com/office/drawing/2014/main" id="{A5848F70-72B0-4C90-92AB-06452EBFA8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203" name="Freeform 31">
                  <a:extLst>
                    <a:ext uri="{FF2B5EF4-FFF2-40B4-BE49-F238E27FC236}">
                      <a16:creationId xmlns:a16="http://schemas.microsoft.com/office/drawing/2014/main" id="{877286F7-B02D-4BEF-B26D-ECAA49ECC5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6106" name="Group 32">
              <a:extLst>
                <a:ext uri="{FF2B5EF4-FFF2-40B4-BE49-F238E27FC236}">
                  <a16:creationId xmlns:a16="http://schemas.microsoft.com/office/drawing/2014/main" id="{5B030119-0859-45CC-AAF8-E6EB8EDBEE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" y="291"/>
              <a:ext cx="1357" cy="1153"/>
              <a:chOff x="503" y="1425"/>
              <a:chExt cx="2250" cy="1784"/>
            </a:xfrm>
          </p:grpSpPr>
          <p:sp>
            <p:nvSpPr>
              <p:cNvPr id="26162" name="Freeform 33" descr="Циновка">
                <a:extLst>
                  <a:ext uri="{FF2B5EF4-FFF2-40B4-BE49-F238E27FC236}">
                    <a16:creationId xmlns:a16="http://schemas.microsoft.com/office/drawing/2014/main" id="{B867DFA8-B90B-412A-81EA-1F9F2E534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" y="2160"/>
                <a:ext cx="2192" cy="1049"/>
              </a:xfrm>
              <a:custGeom>
                <a:avLst/>
                <a:gdLst>
                  <a:gd name="T0" fmla="*/ 0 w 2192"/>
                  <a:gd name="T1" fmla="*/ 0 h 1049"/>
                  <a:gd name="T2" fmla="*/ 120 w 2192"/>
                  <a:gd name="T3" fmla="*/ 568 h 1049"/>
                  <a:gd name="T4" fmla="*/ 376 w 2192"/>
                  <a:gd name="T5" fmla="*/ 840 h 1049"/>
                  <a:gd name="T6" fmla="*/ 752 w 2192"/>
                  <a:gd name="T7" fmla="*/ 1016 h 1049"/>
                  <a:gd name="T8" fmla="*/ 1184 w 2192"/>
                  <a:gd name="T9" fmla="*/ 1040 h 1049"/>
                  <a:gd name="T10" fmla="*/ 1592 w 2192"/>
                  <a:gd name="T11" fmla="*/ 960 h 1049"/>
                  <a:gd name="T12" fmla="*/ 1920 w 2192"/>
                  <a:gd name="T13" fmla="*/ 752 h 1049"/>
                  <a:gd name="T14" fmla="*/ 2152 w 2192"/>
                  <a:gd name="T15" fmla="*/ 296 h 1049"/>
                  <a:gd name="T16" fmla="*/ 2160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63" name="Freeform 34" descr="Папирус">
                <a:extLst>
                  <a:ext uri="{FF2B5EF4-FFF2-40B4-BE49-F238E27FC236}">
                    <a16:creationId xmlns:a16="http://schemas.microsoft.com/office/drawing/2014/main" id="{5CCA8211-7750-4B54-B780-1AC035EFA1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" y="1929"/>
                <a:ext cx="2232" cy="463"/>
              </a:xfrm>
              <a:custGeom>
                <a:avLst/>
                <a:gdLst>
                  <a:gd name="T0" fmla="*/ 15 w 2232"/>
                  <a:gd name="T1" fmla="*/ 223 h 463"/>
                  <a:gd name="T2" fmla="*/ 431 w 2232"/>
                  <a:gd name="T3" fmla="*/ 423 h 463"/>
                  <a:gd name="T4" fmla="*/ 1023 w 2232"/>
                  <a:gd name="T5" fmla="*/ 447 h 463"/>
                  <a:gd name="T6" fmla="*/ 1687 w 2232"/>
                  <a:gd name="T7" fmla="*/ 431 h 463"/>
                  <a:gd name="T8" fmla="*/ 2215 w 2232"/>
                  <a:gd name="T9" fmla="*/ 255 h 463"/>
                  <a:gd name="T10" fmla="*/ 1791 w 2232"/>
                  <a:gd name="T11" fmla="*/ 39 h 463"/>
                  <a:gd name="T12" fmla="*/ 1111 w 2232"/>
                  <a:gd name="T13" fmla="*/ 23 h 463"/>
                  <a:gd name="T14" fmla="*/ 343 w 2232"/>
                  <a:gd name="T15" fmla="*/ 55 h 463"/>
                  <a:gd name="T16" fmla="*/ 15 w 2232"/>
                  <a:gd name="T17" fmla="*/ 223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6164" name="Group 35">
                <a:extLst>
                  <a:ext uri="{FF2B5EF4-FFF2-40B4-BE49-F238E27FC236}">
                    <a16:creationId xmlns:a16="http://schemas.microsoft.com/office/drawing/2014/main" id="{7D259EAB-C038-4440-8F5B-A8FEF97A18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3" y="1425"/>
                <a:ext cx="2228" cy="829"/>
                <a:chOff x="503" y="1425"/>
                <a:chExt cx="2228" cy="829"/>
              </a:xfrm>
            </p:grpSpPr>
            <p:sp>
              <p:nvSpPr>
                <p:cNvPr id="26165" name="Freeform 36">
                  <a:extLst>
                    <a:ext uri="{FF2B5EF4-FFF2-40B4-BE49-F238E27FC236}">
                      <a16:creationId xmlns:a16="http://schemas.microsoft.com/office/drawing/2014/main" id="{06F96593-1767-43AB-A68C-2A644A557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50 h 102"/>
                    <a:gd name="T2" fmla="*/ 19 w 408"/>
                    <a:gd name="T3" fmla="*/ 14 h 102"/>
                    <a:gd name="T4" fmla="*/ 51 w 408"/>
                    <a:gd name="T5" fmla="*/ 2 h 102"/>
                    <a:gd name="T6" fmla="*/ 83 w 408"/>
                    <a:gd name="T7" fmla="*/ 8 h 102"/>
                    <a:gd name="T8" fmla="*/ 122 w 408"/>
                    <a:gd name="T9" fmla="*/ 45 h 102"/>
                    <a:gd name="T10" fmla="*/ 157 w 408"/>
                    <a:gd name="T11" fmla="*/ 40 h 102"/>
                    <a:gd name="T12" fmla="*/ 177 w 408"/>
                    <a:gd name="T13" fmla="*/ 5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6166" name="Group 37">
                  <a:extLst>
                    <a:ext uri="{FF2B5EF4-FFF2-40B4-BE49-F238E27FC236}">
                      <a16:creationId xmlns:a16="http://schemas.microsoft.com/office/drawing/2014/main" id="{F45C9F80-0B6B-4CBB-87CA-97F84950F5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348" cy="829"/>
                </a:xfrm>
              </p:grpSpPr>
              <p:sp>
                <p:nvSpPr>
                  <p:cNvPr id="26167" name="Freeform 38">
                    <a:extLst>
                      <a:ext uri="{FF2B5EF4-FFF2-40B4-BE49-F238E27FC236}">
                        <a16:creationId xmlns:a16="http://schemas.microsoft.com/office/drawing/2014/main" id="{454F4782-DB80-4D16-8246-9F5425E997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43 h 102"/>
                      <a:gd name="T2" fmla="*/ 22 w 408"/>
                      <a:gd name="T3" fmla="*/ 11 h 102"/>
                      <a:gd name="T4" fmla="*/ 59 w 408"/>
                      <a:gd name="T5" fmla="*/ 2 h 102"/>
                      <a:gd name="T6" fmla="*/ 95 w 408"/>
                      <a:gd name="T7" fmla="*/ 6 h 102"/>
                      <a:gd name="T8" fmla="*/ 139 w 408"/>
                      <a:gd name="T9" fmla="*/ 39 h 102"/>
                      <a:gd name="T10" fmla="*/ 179 w 408"/>
                      <a:gd name="T11" fmla="*/ 34 h 102"/>
                      <a:gd name="T12" fmla="*/ 203 w 408"/>
                      <a:gd name="T13" fmla="*/ 5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68" name="Freeform 39">
                    <a:extLst>
                      <a:ext uri="{FF2B5EF4-FFF2-40B4-BE49-F238E27FC236}">
                        <a16:creationId xmlns:a16="http://schemas.microsoft.com/office/drawing/2014/main" id="{DE959C56-0512-4CAF-A8D0-7DA7215C2A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69" name="Freeform 40">
                    <a:extLst>
                      <a:ext uri="{FF2B5EF4-FFF2-40B4-BE49-F238E27FC236}">
                        <a16:creationId xmlns:a16="http://schemas.microsoft.com/office/drawing/2014/main" id="{68F63B58-660F-4406-BDB5-429B083EE3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6170" name="Group 41">
                    <a:extLst>
                      <a:ext uri="{FF2B5EF4-FFF2-40B4-BE49-F238E27FC236}">
                        <a16:creationId xmlns:a16="http://schemas.microsoft.com/office/drawing/2014/main" id="{08908956-B712-4933-9998-C32A3344D10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6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6190" name="Freeform 42">
                      <a:extLst>
                        <a:ext uri="{FF2B5EF4-FFF2-40B4-BE49-F238E27FC236}">
                          <a16:creationId xmlns:a16="http://schemas.microsoft.com/office/drawing/2014/main" id="{61623F59-C233-41BF-9699-1A7C7B4C4E3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91" name="Freeform 43">
                      <a:extLst>
                        <a:ext uri="{FF2B5EF4-FFF2-40B4-BE49-F238E27FC236}">
                          <a16:creationId xmlns:a16="http://schemas.microsoft.com/office/drawing/2014/main" id="{19134627-2647-477C-B16C-4569B77654E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92" name="Freeform 44">
                      <a:extLst>
                        <a:ext uri="{FF2B5EF4-FFF2-40B4-BE49-F238E27FC236}">
                          <a16:creationId xmlns:a16="http://schemas.microsoft.com/office/drawing/2014/main" id="{4581A5F7-B1FE-464F-A175-E65F516C295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171" name="Group 45">
                    <a:extLst>
                      <a:ext uri="{FF2B5EF4-FFF2-40B4-BE49-F238E27FC236}">
                        <a16:creationId xmlns:a16="http://schemas.microsoft.com/office/drawing/2014/main" id="{2FF9991C-F342-43BC-8FBD-3310C9256FC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4" y="1524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6187" name="Freeform 46">
                      <a:extLst>
                        <a:ext uri="{FF2B5EF4-FFF2-40B4-BE49-F238E27FC236}">
                          <a16:creationId xmlns:a16="http://schemas.microsoft.com/office/drawing/2014/main" id="{D7C5D1E3-9701-403C-AE90-B99683A133C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88" name="Freeform 47">
                      <a:extLst>
                        <a:ext uri="{FF2B5EF4-FFF2-40B4-BE49-F238E27FC236}">
                          <a16:creationId xmlns:a16="http://schemas.microsoft.com/office/drawing/2014/main" id="{31A7A7EB-7B42-4798-AA16-5E18B44BDAC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89" name="Freeform 48">
                      <a:extLst>
                        <a:ext uri="{FF2B5EF4-FFF2-40B4-BE49-F238E27FC236}">
                          <a16:creationId xmlns:a16="http://schemas.microsoft.com/office/drawing/2014/main" id="{DBF74C30-AE88-472C-951D-60C38448036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172" name="Group 49">
                    <a:extLst>
                      <a:ext uri="{FF2B5EF4-FFF2-40B4-BE49-F238E27FC236}">
                        <a16:creationId xmlns:a16="http://schemas.microsoft.com/office/drawing/2014/main" id="{972DF2E1-4784-405F-B269-833D3A4A84B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9" y="1489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6184" name="Freeform 50">
                      <a:extLst>
                        <a:ext uri="{FF2B5EF4-FFF2-40B4-BE49-F238E27FC236}">
                          <a16:creationId xmlns:a16="http://schemas.microsoft.com/office/drawing/2014/main" id="{B42C039F-1743-44CC-A203-0261F1CC25A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85" name="Freeform 51">
                      <a:extLst>
                        <a:ext uri="{FF2B5EF4-FFF2-40B4-BE49-F238E27FC236}">
                          <a16:creationId xmlns:a16="http://schemas.microsoft.com/office/drawing/2014/main" id="{3172AC02-DB6C-4971-8B3F-FFBA5F63E74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86" name="Freeform 52">
                      <a:extLst>
                        <a:ext uri="{FF2B5EF4-FFF2-40B4-BE49-F238E27FC236}">
                          <a16:creationId xmlns:a16="http://schemas.microsoft.com/office/drawing/2014/main" id="{2030856C-79D0-4333-9BDB-86F6685E7D7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173" name="Group 53">
                    <a:extLst>
                      <a:ext uri="{FF2B5EF4-FFF2-40B4-BE49-F238E27FC236}">
                        <a16:creationId xmlns:a16="http://schemas.microsoft.com/office/drawing/2014/main" id="{B227B935-203B-4C33-8E47-BEF45D1E2FB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226440">
                    <a:off x="1882" y="1562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6181" name="Freeform 54">
                      <a:extLst>
                        <a:ext uri="{FF2B5EF4-FFF2-40B4-BE49-F238E27FC236}">
                          <a16:creationId xmlns:a16="http://schemas.microsoft.com/office/drawing/2014/main" id="{BC33394D-ADDC-497E-B575-1FD51B39755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82" name="Freeform 55">
                      <a:extLst>
                        <a:ext uri="{FF2B5EF4-FFF2-40B4-BE49-F238E27FC236}">
                          <a16:creationId xmlns:a16="http://schemas.microsoft.com/office/drawing/2014/main" id="{C0827938-D4BE-4820-AFD8-6512889317F9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83" name="Freeform 56">
                      <a:extLst>
                        <a:ext uri="{FF2B5EF4-FFF2-40B4-BE49-F238E27FC236}">
                          <a16:creationId xmlns:a16="http://schemas.microsoft.com/office/drawing/2014/main" id="{5DB82828-06A6-415E-9A4A-5E2A0CFD81F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174" name="Group 57">
                    <a:extLst>
                      <a:ext uri="{FF2B5EF4-FFF2-40B4-BE49-F238E27FC236}">
                        <a16:creationId xmlns:a16="http://schemas.microsoft.com/office/drawing/2014/main" id="{0BEF66D9-8B5F-4A45-9D54-AEF7349774C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068615">
                    <a:off x="2210" y="1726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6178" name="Freeform 58">
                      <a:extLst>
                        <a:ext uri="{FF2B5EF4-FFF2-40B4-BE49-F238E27FC236}">
                          <a16:creationId xmlns:a16="http://schemas.microsoft.com/office/drawing/2014/main" id="{D7B87C37-8B51-4DB0-BB5A-80AC43EFA71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79" name="Freeform 59">
                      <a:extLst>
                        <a:ext uri="{FF2B5EF4-FFF2-40B4-BE49-F238E27FC236}">
                          <a16:creationId xmlns:a16="http://schemas.microsoft.com/office/drawing/2014/main" id="{57E36891-1F12-46B8-AA6F-E1907F45A9F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80" name="Freeform 60">
                      <a:extLst>
                        <a:ext uri="{FF2B5EF4-FFF2-40B4-BE49-F238E27FC236}">
                          <a16:creationId xmlns:a16="http://schemas.microsoft.com/office/drawing/2014/main" id="{1D5C1324-B9C6-43E7-9F59-A675A303363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6175" name="Freeform 61">
                    <a:extLst>
                      <a:ext uri="{FF2B5EF4-FFF2-40B4-BE49-F238E27FC236}">
                        <a16:creationId xmlns:a16="http://schemas.microsoft.com/office/drawing/2014/main" id="{70F01CE8-5387-4490-8EB0-00D8E8EF3B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48 h 126"/>
                      <a:gd name="T2" fmla="*/ 20 w 400"/>
                      <a:gd name="T3" fmla="*/ 13 h 126"/>
                      <a:gd name="T4" fmla="*/ 58 w 400"/>
                      <a:gd name="T5" fmla="*/ 0 h 126"/>
                      <a:gd name="T6" fmla="*/ 89 w 400"/>
                      <a:gd name="T7" fmla="*/ 11 h 126"/>
                      <a:gd name="T8" fmla="*/ 122 w 400"/>
                      <a:gd name="T9" fmla="*/ 56 h 126"/>
                      <a:gd name="T10" fmla="*/ 158 w 400"/>
                      <a:gd name="T11" fmla="*/ 52 h 126"/>
                      <a:gd name="T12" fmla="*/ 174 w 400"/>
                      <a:gd name="T13" fmla="*/ 18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76" name="Freeform 62">
                    <a:extLst>
                      <a:ext uri="{FF2B5EF4-FFF2-40B4-BE49-F238E27FC236}">
                        <a16:creationId xmlns:a16="http://schemas.microsoft.com/office/drawing/2014/main" id="{48DE0E56-B2FF-48FA-BC3A-E5E4669ED7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77" name="Freeform 63">
                    <a:extLst>
                      <a:ext uri="{FF2B5EF4-FFF2-40B4-BE49-F238E27FC236}">
                        <a16:creationId xmlns:a16="http://schemas.microsoft.com/office/drawing/2014/main" id="{AD1993D3-76C7-4BE5-AD84-5883191E2F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26107" name="Group 64">
              <a:extLst>
                <a:ext uri="{FF2B5EF4-FFF2-40B4-BE49-F238E27FC236}">
                  <a16:creationId xmlns:a16="http://schemas.microsoft.com/office/drawing/2014/main" id="{94D66A58-E8F3-4381-8A09-5B97E12CEE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6" y="522"/>
              <a:ext cx="384" cy="382"/>
              <a:chOff x="4060" y="1421"/>
              <a:chExt cx="508" cy="509"/>
            </a:xfrm>
          </p:grpSpPr>
          <p:sp>
            <p:nvSpPr>
              <p:cNvPr id="26155" name="Freeform 65">
                <a:extLst>
                  <a:ext uri="{FF2B5EF4-FFF2-40B4-BE49-F238E27FC236}">
                    <a16:creationId xmlns:a16="http://schemas.microsoft.com/office/drawing/2014/main" id="{26DD40E4-5ED6-45F8-8026-A8448D447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56" name="Freeform 66">
                <a:extLst>
                  <a:ext uri="{FF2B5EF4-FFF2-40B4-BE49-F238E27FC236}">
                    <a16:creationId xmlns:a16="http://schemas.microsoft.com/office/drawing/2014/main" id="{F98F54FA-C536-4F3B-9D73-A411662E4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57" name="Freeform 67">
                <a:extLst>
                  <a:ext uri="{FF2B5EF4-FFF2-40B4-BE49-F238E27FC236}">
                    <a16:creationId xmlns:a16="http://schemas.microsoft.com/office/drawing/2014/main" id="{859BC3D1-F41C-4B25-AA24-5CDE73EC0C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58" name="Freeform 68">
                <a:extLst>
                  <a:ext uri="{FF2B5EF4-FFF2-40B4-BE49-F238E27FC236}">
                    <a16:creationId xmlns:a16="http://schemas.microsoft.com/office/drawing/2014/main" id="{954F5635-1488-45C4-A35E-E4C32D57F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59" name="Freeform 69">
                <a:extLst>
                  <a:ext uri="{FF2B5EF4-FFF2-40B4-BE49-F238E27FC236}">
                    <a16:creationId xmlns:a16="http://schemas.microsoft.com/office/drawing/2014/main" id="{63C1DDED-6CB1-4207-8AE2-E605D92CCF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60" name="Freeform 70">
                <a:extLst>
                  <a:ext uri="{FF2B5EF4-FFF2-40B4-BE49-F238E27FC236}">
                    <a16:creationId xmlns:a16="http://schemas.microsoft.com/office/drawing/2014/main" id="{F60E6622-003B-4BC2-ADB9-40A175235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61" name="Freeform 71">
                <a:extLst>
                  <a:ext uri="{FF2B5EF4-FFF2-40B4-BE49-F238E27FC236}">
                    <a16:creationId xmlns:a16="http://schemas.microsoft.com/office/drawing/2014/main" id="{57845AC4-A1F9-46D9-B339-67F673175B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108" name="Group 72">
              <a:extLst>
                <a:ext uri="{FF2B5EF4-FFF2-40B4-BE49-F238E27FC236}">
                  <a16:creationId xmlns:a16="http://schemas.microsoft.com/office/drawing/2014/main" id="{9B73A075-FFE3-4393-9171-6955DB12370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012" y="510"/>
              <a:ext cx="384" cy="382"/>
              <a:chOff x="4060" y="1421"/>
              <a:chExt cx="508" cy="509"/>
            </a:xfrm>
          </p:grpSpPr>
          <p:sp>
            <p:nvSpPr>
              <p:cNvPr id="26148" name="Freeform 73">
                <a:extLst>
                  <a:ext uri="{FF2B5EF4-FFF2-40B4-BE49-F238E27FC236}">
                    <a16:creationId xmlns:a16="http://schemas.microsoft.com/office/drawing/2014/main" id="{B0DACFCE-D03A-4C7D-8EBA-53691F4AD4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" y="1514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49" name="Freeform 74">
                <a:extLst>
                  <a:ext uri="{FF2B5EF4-FFF2-40B4-BE49-F238E27FC236}">
                    <a16:creationId xmlns:a16="http://schemas.microsoft.com/office/drawing/2014/main" id="{F96C83C4-3679-414E-A54B-4F0AFEA57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4" y="1567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50" name="Freeform 75">
                <a:extLst>
                  <a:ext uri="{FF2B5EF4-FFF2-40B4-BE49-F238E27FC236}">
                    <a16:creationId xmlns:a16="http://schemas.microsoft.com/office/drawing/2014/main" id="{E61B80EB-7A19-45FF-B033-1DBEE17D8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" y="1458"/>
                <a:ext cx="78" cy="102"/>
              </a:xfrm>
              <a:custGeom>
                <a:avLst/>
                <a:gdLst>
                  <a:gd name="T0" fmla="*/ 78 w 78"/>
                  <a:gd name="T1" fmla="*/ 102 h 102"/>
                  <a:gd name="T2" fmla="*/ 3 w 78"/>
                  <a:gd name="T3" fmla="*/ 63 h 102"/>
                  <a:gd name="T4" fmla="*/ 0 w 78"/>
                  <a:gd name="T5" fmla="*/ 0 h 102"/>
                  <a:gd name="T6" fmla="*/ 60 w 78"/>
                  <a:gd name="T7" fmla="*/ 45 h 102"/>
                  <a:gd name="T8" fmla="*/ 78 w 78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02">
                    <a:moveTo>
                      <a:pt x="78" y="102"/>
                    </a:moveTo>
                    <a:lnTo>
                      <a:pt x="3" y="63"/>
                    </a:lnTo>
                    <a:lnTo>
                      <a:pt x="0" y="0"/>
                    </a:lnTo>
                    <a:lnTo>
                      <a:pt x="60" y="45"/>
                    </a:lnTo>
                    <a:lnTo>
                      <a:pt x="78" y="10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51" name="Freeform 76">
                <a:extLst>
                  <a:ext uri="{FF2B5EF4-FFF2-40B4-BE49-F238E27FC236}">
                    <a16:creationId xmlns:a16="http://schemas.microsoft.com/office/drawing/2014/main" id="{B8AC1157-90AB-46EC-9E6A-03DD4E118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8" y="1421"/>
                <a:ext cx="37" cy="127"/>
              </a:xfrm>
              <a:custGeom>
                <a:avLst/>
                <a:gdLst>
                  <a:gd name="T0" fmla="*/ 37 w 37"/>
                  <a:gd name="T1" fmla="*/ 127 h 127"/>
                  <a:gd name="T2" fmla="*/ 0 w 37"/>
                  <a:gd name="T3" fmla="*/ 46 h 127"/>
                  <a:gd name="T4" fmla="*/ 16 w 37"/>
                  <a:gd name="T5" fmla="*/ 0 h 127"/>
                  <a:gd name="T6" fmla="*/ 19 w 37"/>
                  <a:gd name="T7" fmla="*/ 32 h 127"/>
                  <a:gd name="T8" fmla="*/ 37 w 37"/>
                  <a:gd name="T9" fmla="*/ 127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7" h="127">
                    <a:moveTo>
                      <a:pt x="37" y="127"/>
                    </a:moveTo>
                    <a:lnTo>
                      <a:pt x="0" y="46"/>
                    </a:lnTo>
                    <a:lnTo>
                      <a:pt x="16" y="0"/>
                    </a:lnTo>
                    <a:lnTo>
                      <a:pt x="19" y="32"/>
                    </a:lnTo>
                    <a:lnTo>
                      <a:pt x="37" y="12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52" name="Freeform 77">
                <a:extLst>
                  <a:ext uri="{FF2B5EF4-FFF2-40B4-BE49-F238E27FC236}">
                    <a16:creationId xmlns:a16="http://schemas.microsoft.com/office/drawing/2014/main" id="{F5B33789-C06D-46F1-8D42-5C0A52EEF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1435"/>
                <a:ext cx="39" cy="123"/>
              </a:xfrm>
              <a:custGeom>
                <a:avLst/>
                <a:gdLst>
                  <a:gd name="T0" fmla="*/ 0 w 39"/>
                  <a:gd name="T1" fmla="*/ 123 h 123"/>
                  <a:gd name="T2" fmla="*/ 12 w 39"/>
                  <a:gd name="T3" fmla="*/ 28 h 123"/>
                  <a:gd name="T4" fmla="*/ 35 w 39"/>
                  <a:gd name="T5" fmla="*/ 0 h 123"/>
                  <a:gd name="T6" fmla="*/ 39 w 39"/>
                  <a:gd name="T7" fmla="*/ 50 h 123"/>
                  <a:gd name="T8" fmla="*/ 0 w 39"/>
                  <a:gd name="T9" fmla="*/ 123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" h="123">
                    <a:moveTo>
                      <a:pt x="0" y="123"/>
                    </a:moveTo>
                    <a:lnTo>
                      <a:pt x="12" y="28"/>
                    </a:lnTo>
                    <a:lnTo>
                      <a:pt x="35" y="0"/>
                    </a:lnTo>
                    <a:lnTo>
                      <a:pt x="39" y="5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53" name="Freeform 78">
                <a:extLst>
                  <a:ext uri="{FF2B5EF4-FFF2-40B4-BE49-F238E27FC236}">
                    <a16:creationId xmlns:a16="http://schemas.microsoft.com/office/drawing/2014/main" id="{9D5B2B09-1726-46CD-9141-EFD5C0EC5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0" y="1444"/>
                <a:ext cx="84" cy="116"/>
              </a:xfrm>
              <a:custGeom>
                <a:avLst/>
                <a:gdLst>
                  <a:gd name="T0" fmla="*/ 0 w 84"/>
                  <a:gd name="T1" fmla="*/ 116 h 116"/>
                  <a:gd name="T2" fmla="*/ 40 w 84"/>
                  <a:gd name="T3" fmla="*/ 27 h 116"/>
                  <a:gd name="T4" fmla="*/ 78 w 84"/>
                  <a:gd name="T5" fmla="*/ 0 h 116"/>
                  <a:gd name="T6" fmla="*/ 84 w 84"/>
                  <a:gd name="T7" fmla="*/ 49 h 116"/>
                  <a:gd name="T8" fmla="*/ 0 w 84"/>
                  <a:gd name="T9" fmla="*/ 11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116">
                    <a:moveTo>
                      <a:pt x="0" y="116"/>
                    </a:moveTo>
                    <a:lnTo>
                      <a:pt x="40" y="27"/>
                    </a:lnTo>
                    <a:lnTo>
                      <a:pt x="78" y="0"/>
                    </a:lnTo>
                    <a:lnTo>
                      <a:pt x="84" y="49"/>
                    </a:lnTo>
                    <a:lnTo>
                      <a:pt x="0" y="1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B00"/>
                  </a:gs>
                  <a:gs pos="50000">
                    <a:srgbClr val="008000"/>
                  </a:gs>
                  <a:gs pos="100000">
                    <a:srgbClr val="003B00"/>
                  </a:gs>
                </a:gsLst>
                <a:lin ang="5400000" scaled="1"/>
              </a:gradFill>
              <a:ln w="63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54" name="Freeform 79">
                <a:extLst>
                  <a:ext uri="{FF2B5EF4-FFF2-40B4-BE49-F238E27FC236}">
                    <a16:creationId xmlns:a16="http://schemas.microsoft.com/office/drawing/2014/main" id="{7EE998B9-9091-4233-A12A-8B9117597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" y="1875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109" name="Group 80">
              <a:extLst>
                <a:ext uri="{FF2B5EF4-FFF2-40B4-BE49-F238E27FC236}">
                  <a16:creationId xmlns:a16="http://schemas.microsoft.com/office/drawing/2014/main" id="{787EE435-E79D-4EE9-A703-C14ADACD8F7F}"/>
                </a:ext>
              </a:extLst>
            </p:cNvPr>
            <p:cNvGrpSpPr>
              <a:grpSpLocks/>
            </p:cNvGrpSpPr>
            <p:nvPr/>
          </p:nvGrpSpPr>
          <p:grpSpPr bwMode="auto">
            <a:xfrm rot="2346269">
              <a:off x="254" y="1093"/>
              <a:ext cx="528" cy="391"/>
              <a:chOff x="3168" y="2640"/>
              <a:chExt cx="698" cy="521"/>
            </a:xfrm>
          </p:grpSpPr>
          <p:grpSp>
            <p:nvGrpSpPr>
              <p:cNvPr id="26134" name="Group 81">
                <a:extLst>
                  <a:ext uri="{FF2B5EF4-FFF2-40B4-BE49-F238E27FC236}">
                    <a16:creationId xmlns:a16="http://schemas.microsoft.com/office/drawing/2014/main" id="{90E113D0-F399-4A63-B619-830DFD3FE5F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234714" flipV="1">
                <a:off x="3168" y="2640"/>
                <a:ext cx="419" cy="247"/>
                <a:chOff x="2506" y="1584"/>
                <a:chExt cx="419" cy="247"/>
              </a:xfrm>
            </p:grpSpPr>
            <p:sp>
              <p:nvSpPr>
                <p:cNvPr id="26138" name="Freeform 82">
                  <a:extLst>
                    <a:ext uri="{FF2B5EF4-FFF2-40B4-BE49-F238E27FC236}">
                      <a16:creationId xmlns:a16="http://schemas.microsoft.com/office/drawing/2014/main" id="{A78CED47-3185-489B-8F20-EBA1DF505F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4049421">
                  <a:off x="2757" y="1560"/>
                  <a:ext cx="144" cy="192"/>
                </a:xfrm>
                <a:custGeom>
                  <a:avLst/>
                  <a:gdLst>
                    <a:gd name="T0" fmla="*/ 0 w 144"/>
                    <a:gd name="T1" fmla="*/ 192 h 192"/>
                    <a:gd name="T2" fmla="*/ 48 w 144"/>
                    <a:gd name="T3" fmla="*/ 48 h 192"/>
                    <a:gd name="T4" fmla="*/ 144 w 144"/>
                    <a:gd name="T5" fmla="*/ 0 h 1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192">
                      <a:moveTo>
                        <a:pt x="0" y="192"/>
                      </a:moveTo>
                      <a:cubicBezTo>
                        <a:pt x="12" y="136"/>
                        <a:pt x="24" y="80"/>
                        <a:pt x="48" y="48"/>
                      </a:cubicBezTo>
                      <a:cubicBezTo>
                        <a:pt x="72" y="16"/>
                        <a:pt x="108" y="8"/>
                        <a:pt x="144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000000"/>
                  </a:solidFill>
                  <a:prstDash val="solid"/>
                  <a:round/>
                  <a:headEnd type="none" w="lg" len="lg"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6139" name="Group 83">
                  <a:extLst>
                    <a:ext uri="{FF2B5EF4-FFF2-40B4-BE49-F238E27FC236}">
                      <a16:creationId xmlns:a16="http://schemas.microsoft.com/office/drawing/2014/main" id="{E5A9C7C7-E57B-42EA-8B4B-BC4FEBD37F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2252377">
                  <a:off x="2506" y="1652"/>
                  <a:ext cx="353" cy="179"/>
                  <a:chOff x="3144" y="3204"/>
                  <a:chExt cx="867" cy="623"/>
                </a:xfrm>
              </p:grpSpPr>
              <p:grpSp>
                <p:nvGrpSpPr>
                  <p:cNvPr id="26140" name="Group 84">
                    <a:extLst>
                      <a:ext uri="{FF2B5EF4-FFF2-40B4-BE49-F238E27FC236}">
                        <a16:creationId xmlns:a16="http://schemas.microsoft.com/office/drawing/2014/main" id="{69751B64-27A8-4B9D-A3B7-8C06E014EC0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144" y="3204"/>
                    <a:ext cx="867" cy="623"/>
                    <a:chOff x="3144" y="3204"/>
                    <a:chExt cx="867" cy="623"/>
                  </a:xfrm>
                </p:grpSpPr>
                <p:sp>
                  <p:nvSpPr>
                    <p:cNvPr id="26146" name="Freeform 85">
                      <a:extLst>
                        <a:ext uri="{FF2B5EF4-FFF2-40B4-BE49-F238E27FC236}">
                          <a16:creationId xmlns:a16="http://schemas.microsoft.com/office/drawing/2014/main" id="{5854273F-6154-4740-9F79-679EF3D554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204"/>
                      <a:ext cx="848" cy="308"/>
                    </a:xfrm>
                    <a:custGeom>
                      <a:avLst/>
                      <a:gdLst>
                        <a:gd name="T0" fmla="*/ 848 w 848"/>
                        <a:gd name="T1" fmla="*/ 300 h 308"/>
                        <a:gd name="T2" fmla="*/ 704 w 848"/>
                        <a:gd name="T3" fmla="*/ 76 h 308"/>
                        <a:gd name="T4" fmla="*/ 576 w 848"/>
                        <a:gd name="T5" fmla="*/ 4 h 308"/>
                        <a:gd name="T6" fmla="*/ 376 w 848"/>
                        <a:gd name="T7" fmla="*/ 52 h 308"/>
                        <a:gd name="T8" fmla="*/ 0 w 848"/>
                        <a:gd name="T9" fmla="*/ 308 h 3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48" h="308">
                          <a:moveTo>
                            <a:pt x="848" y="300"/>
                          </a:moveTo>
                          <a:cubicBezTo>
                            <a:pt x="824" y="263"/>
                            <a:pt x="749" y="125"/>
                            <a:pt x="704" y="76"/>
                          </a:cubicBezTo>
                          <a:cubicBezTo>
                            <a:pt x="659" y="27"/>
                            <a:pt x="631" y="8"/>
                            <a:pt x="576" y="4"/>
                          </a:cubicBezTo>
                          <a:cubicBezTo>
                            <a:pt x="521" y="0"/>
                            <a:pt x="472" y="1"/>
                            <a:pt x="376" y="52"/>
                          </a:cubicBezTo>
                          <a:cubicBezTo>
                            <a:pt x="280" y="103"/>
                            <a:pt x="78" y="255"/>
                            <a:pt x="0" y="30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99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147" name="Freeform 86">
                      <a:extLst>
                        <a:ext uri="{FF2B5EF4-FFF2-40B4-BE49-F238E27FC236}">
                          <a16:creationId xmlns:a16="http://schemas.microsoft.com/office/drawing/2014/main" id="{48652921-808F-4F9B-B5F8-9B4C9CB8887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44" y="3420"/>
                      <a:ext cx="867" cy="407"/>
                    </a:xfrm>
                    <a:custGeom>
                      <a:avLst/>
                      <a:gdLst>
                        <a:gd name="T0" fmla="*/ 0 w 867"/>
                        <a:gd name="T1" fmla="*/ 92 h 407"/>
                        <a:gd name="T2" fmla="*/ 552 w 867"/>
                        <a:gd name="T3" fmla="*/ 380 h 407"/>
                        <a:gd name="T4" fmla="*/ 832 w 867"/>
                        <a:gd name="T5" fmla="*/ 252 h 407"/>
                        <a:gd name="T6" fmla="*/ 760 w 867"/>
                        <a:gd name="T7" fmla="*/ 28 h 407"/>
                        <a:gd name="T8" fmla="*/ 232 w 867"/>
                        <a:gd name="T9" fmla="*/ 84 h 40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867" h="407">
                          <a:moveTo>
                            <a:pt x="0" y="92"/>
                          </a:moveTo>
                          <a:cubicBezTo>
                            <a:pt x="206" y="222"/>
                            <a:pt x="413" y="353"/>
                            <a:pt x="552" y="380"/>
                          </a:cubicBezTo>
                          <a:cubicBezTo>
                            <a:pt x="691" y="407"/>
                            <a:pt x="797" y="311"/>
                            <a:pt x="832" y="252"/>
                          </a:cubicBezTo>
                          <a:cubicBezTo>
                            <a:pt x="867" y="193"/>
                            <a:pt x="860" y="56"/>
                            <a:pt x="760" y="28"/>
                          </a:cubicBezTo>
                          <a:cubicBezTo>
                            <a:pt x="660" y="0"/>
                            <a:pt x="446" y="42"/>
                            <a:pt x="232" y="84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66FF66"/>
                        </a:gs>
                        <a:gs pos="100000">
                          <a:srgbClr val="008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9525" cap="flat" cmpd="sng">
                      <a:solidFill>
                        <a:srgbClr val="00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6141" name="Freeform 87">
                    <a:extLst>
                      <a:ext uri="{FF2B5EF4-FFF2-40B4-BE49-F238E27FC236}">
                        <a16:creationId xmlns:a16="http://schemas.microsoft.com/office/drawing/2014/main" id="{54A2C8FB-95C1-4A45-A46C-7E084FF8EE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0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42" name="Freeform 88">
                    <a:extLst>
                      <a:ext uri="{FF2B5EF4-FFF2-40B4-BE49-F238E27FC236}">
                        <a16:creationId xmlns:a16="http://schemas.microsoft.com/office/drawing/2014/main" id="{8937CA72-3489-4CB2-8816-91D1B41EB4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8" y="3440"/>
                    <a:ext cx="87" cy="288"/>
                  </a:xfrm>
                  <a:custGeom>
                    <a:avLst/>
                    <a:gdLst>
                      <a:gd name="T0" fmla="*/ 40 w 87"/>
                      <a:gd name="T1" fmla="*/ 0 h 288"/>
                      <a:gd name="T2" fmla="*/ 80 w 87"/>
                      <a:gd name="T3" fmla="*/ 160 h 288"/>
                      <a:gd name="T4" fmla="*/ 0 w 87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7" h="288">
                        <a:moveTo>
                          <a:pt x="40" y="0"/>
                        </a:moveTo>
                        <a:cubicBezTo>
                          <a:pt x="63" y="56"/>
                          <a:pt x="87" y="112"/>
                          <a:pt x="80" y="160"/>
                        </a:cubicBezTo>
                        <a:cubicBezTo>
                          <a:pt x="73" y="208"/>
                          <a:pt x="36" y="248"/>
                          <a:pt x="0" y="288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43" name="Freeform 89">
                    <a:extLst>
                      <a:ext uri="{FF2B5EF4-FFF2-40B4-BE49-F238E27FC236}">
                        <a16:creationId xmlns:a16="http://schemas.microsoft.com/office/drawing/2014/main" id="{5AB156F5-94A5-4770-AF36-D36940CACA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68" y="3480"/>
                    <a:ext cx="72" cy="184"/>
                  </a:xfrm>
                  <a:custGeom>
                    <a:avLst/>
                    <a:gdLst>
                      <a:gd name="T0" fmla="*/ 48 w 72"/>
                      <a:gd name="T1" fmla="*/ 0 h 184"/>
                      <a:gd name="T2" fmla="*/ 64 w 72"/>
                      <a:gd name="T3" fmla="*/ 120 h 184"/>
                      <a:gd name="T4" fmla="*/ 0 w 72"/>
                      <a:gd name="T5" fmla="*/ 184 h 18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72" h="184">
                        <a:moveTo>
                          <a:pt x="48" y="0"/>
                        </a:moveTo>
                        <a:cubicBezTo>
                          <a:pt x="51" y="17"/>
                          <a:pt x="72" y="89"/>
                          <a:pt x="64" y="120"/>
                        </a:cubicBezTo>
                        <a:cubicBezTo>
                          <a:pt x="56" y="151"/>
                          <a:pt x="13" y="171"/>
                          <a:pt x="0" y="18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44" name="Freeform 90">
                    <a:extLst>
                      <a:ext uri="{FF2B5EF4-FFF2-40B4-BE49-F238E27FC236}">
                        <a16:creationId xmlns:a16="http://schemas.microsoft.com/office/drawing/2014/main" id="{19241EDC-96D0-4E6B-A51B-68188137B8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56" y="3280"/>
                    <a:ext cx="112" cy="144"/>
                  </a:xfrm>
                  <a:custGeom>
                    <a:avLst/>
                    <a:gdLst>
                      <a:gd name="T0" fmla="*/ 0 w 112"/>
                      <a:gd name="T1" fmla="*/ 0 h 144"/>
                      <a:gd name="T2" fmla="*/ 56 w 112"/>
                      <a:gd name="T3" fmla="*/ 48 h 144"/>
                      <a:gd name="T4" fmla="*/ 112 w 112"/>
                      <a:gd name="T5" fmla="*/ 144 h 144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12" h="144">
                        <a:moveTo>
                          <a:pt x="0" y="0"/>
                        </a:moveTo>
                        <a:cubicBezTo>
                          <a:pt x="9" y="8"/>
                          <a:pt x="37" y="24"/>
                          <a:pt x="56" y="48"/>
                        </a:cubicBezTo>
                        <a:cubicBezTo>
                          <a:pt x="75" y="72"/>
                          <a:pt x="100" y="124"/>
                          <a:pt x="112" y="144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45" name="Freeform 91">
                    <a:extLst>
                      <a:ext uri="{FF2B5EF4-FFF2-40B4-BE49-F238E27FC236}">
                        <a16:creationId xmlns:a16="http://schemas.microsoft.com/office/drawing/2014/main" id="{CC95F88E-DB82-453E-A9CC-7A30BB3920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2" y="3264"/>
                    <a:ext cx="120" cy="160"/>
                  </a:xfrm>
                  <a:custGeom>
                    <a:avLst/>
                    <a:gdLst>
                      <a:gd name="T0" fmla="*/ 0 w 120"/>
                      <a:gd name="T1" fmla="*/ 0 h 160"/>
                      <a:gd name="T2" fmla="*/ 72 w 120"/>
                      <a:gd name="T3" fmla="*/ 72 h 160"/>
                      <a:gd name="T4" fmla="*/ 120 w 120"/>
                      <a:gd name="T5" fmla="*/ 160 h 16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0" h="160">
                        <a:moveTo>
                          <a:pt x="0" y="0"/>
                        </a:moveTo>
                        <a:cubicBezTo>
                          <a:pt x="12" y="12"/>
                          <a:pt x="52" y="45"/>
                          <a:pt x="72" y="72"/>
                        </a:cubicBezTo>
                        <a:cubicBezTo>
                          <a:pt x="92" y="99"/>
                          <a:pt x="110" y="142"/>
                          <a:pt x="120" y="160"/>
                        </a:cubicBezTo>
                      </a:path>
                    </a:pathLst>
                  </a:custGeom>
                  <a:noFill/>
                  <a:ln w="12700" cap="flat" cmpd="sng">
                    <a:solidFill>
                      <a:srgbClr val="008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6135" name="Freeform 92">
                <a:extLst>
                  <a:ext uri="{FF2B5EF4-FFF2-40B4-BE49-F238E27FC236}">
                    <a16:creationId xmlns:a16="http://schemas.microsoft.com/office/drawing/2014/main" id="{823C99AB-F96B-421A-B863-9B60F735660B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404" y="2699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CC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36" name="Freeform 93">
                <a:extLst>
                  <a:ext uri="{FF2B5EF4-FFF2-40B4-BE49-F238E27FC236}">
                    <a16:creationId xmlns:a16="http://schemas.microsoft.com/office/drawing/2014/main" id="{B5F56F79-4299-42C2-BAB7-706138FAA3C2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510" y="26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37" name="Freeform 94">
                <a:extLst>
                  <a:ext uri="{FF2B5EF4-FFF2-40B4-BE49-F238E27FC236}">
                    <a16:creationId xmlns:a16="http://schemas.microsoft.com/office/drawing/2014/main" id="{22292E97-10E4-4F45-8095-16A282A93855}"/>
                  </a:ext>
                </a:extLst>
              </p:cNvPr>
              <p:cNvSpPr>
                <a:spLocks/>
              </p:cNvSpPr>
              <p:nvPr/>
            </p:nvSpPr>
            <p:spPr bwMode="auto">
              <a:xfrm rot="17225174" flipH="1">
                <a:off x="3783" y="2986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6110" name="Group 95">
              <a:extLst>
                <a:ext uri="{FF2B5EF4-FFF2-40B4-BE49-F238E27FC236}">
                  <a16:creationId xmlns:a16="http://schemas.microsoft.com/office/drawing/2014/main" id="{201FD148-3553-4293-9E98-EBA1CC52CA55}"/>
                </a:ext>
              </a:extLst>
            </p:cNvPr>
            <p:cNvGrpSpPr>
              <a:grpSpLocks/>
            </p:cNvGrpSpPr>
            <p:nvPr/>
          </p:nvGrpSpPr>
          <p:grpSpPr bwMode="auto">
            <a:xfrm rot="11324051" flipH="1">
              <a:off x="0" y="1273"/>
              <a:ext cx="313" cy="219"/>
              <a:chOff x="3144" y="3204"/>
              <a:chExt cx="867" cy="623"/>
            </a:xfrm>
          </p:grpSpPr>
          <p:grpSp>
            <p:nvGrpSpPr>
              <p:cNvPr id="26126" name="Group 96">
                <a:extLst>
                  <a:ext uri="{FF2B5EF4-FFF2-40B4-BE49-F238E27FC236}">
                    <a16:creationId xmlns:a16="http://schemas.microsoft.com/office/drawing/2014/main" id="{2967D699-8B88-454A-8557-FD06753CBC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144" y="3204"/>
                <a:ext cx="867" cy="623"/>
                <a:chOff x="3144" y="3204"/>
                <a:chExt cx="867" cy="623"/>
              </a:xfrm>
            </p:grpSpPr>
            <p:sp>
              <p:nvSpPr>
                <p:cNvPr id="26132" name="Freeform 97">
                  <a:extLst>
                    <a:ext uri="{FF2B5EF4-FFF2-40B4-BE49-F238E27FC236}">
                      <a16:creationId xmlns:a16="http://schemas.microsoft.com/office/drawing/2014/main" id="{CFBBED52-23AB-4BB6-A1E6-8F1E88AD25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3204"/>
                  <a:ext cx="848" cy="308"/>
                </a:xfrm>
                <a:custGeom>
                  <a:avLst/>
                  <a:gdLst>
                    <a:gd name="T0" fmla="*/ 848 w 848"/>
                    <a:gd name="T1" fmla="*/ 300 h 308"/>
                    <a:gd name="T2" fmla="*/ 704 w 848"/>
                    <a:gd name="T3" fmla="*/ 76 h 308"/>
                    <a:gd name="T4" fmla="*/ 576 w 848"/>
                    <a:gd name="T5" fmla="*/ 4 h 308"/>
                    <a:gd name="T6" fmla="*/ 376 w 848"/>
                    <a:gd name="T7" fmla="*/ 52 h 308"/>
                    <a:gd name="T8" fmla="*/ 0 w 848"/>
                    <a:gd name="T9" fmla="*/ 308 h 3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48" h="308">
                      <a:moveTo>
                        <a:pt x="848" y="300"/>
                      </a:moveTo>
                      <a:cubicBezTo>
                        <a:pt x="824" y="263"/>
                        <a:pt x="749" y="125"/>
                        <a:pt x="704" y="76"/>
                      </a:cubicBezTo>
                      <a:cubicBezTo>
                        <a:pt x="659" y="27"/>
                        <a:pt x="631" y="8"/>
                        <a:pt x="576" y="4"/>
                      </a:cubicBezTo>
                      <a:cubicBezTo>
                        <a:pt x="521" y="0"/>
                        <a:pt x="472" y="1"/>
                        <a:pt x="376" y="52"/>
                      </a:cubicBezTo>
                      <a:cubicBezTo>
                        <a:pt x="280" y="103"/>
                        <a:pt x="78" y="255"/>
                        <a:pt x="0" y="30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99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33" name="Freeform 98">
                  <a:extLst>
                    <a:ext uri="{FF2B5EF4-FFF2-40B4-BE49-F238E27FC236}">
                      <a16:creationId xmlns:a16="http://schemas.microsoft.com/office/drawing/2014/main" id="{B0F6B4EB-6A7F-4523-84CD-C08345718B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3420"/>
                  <a:ext cx="867" cy="407"/>
                </a:xfrm>
                <a:custGeom>
                  <a:avLst/>
                  <a:gdLst>
                    <a:gd name="T0" fmla="*/ 0 w 867"/>
                    <a:gd name="T1" fmla="*/ 92 h 407"/>
                    <a:gd name="T2" fmla="*/ 552 w 867"/>
                    <a:gd name="T3" fmla="*/ 380 h 407"/>
                    <a:gd name="T4" fmla="*/ 832 w 867"/>
                    <a:gd name="T5" fmla="*/ 252 h 407"/>
                    <a:gd name="T6" fmla="*/ 760 w 867"/>
                    <a:gd name="T7" fmla="*/ 28 h 407"/>
                    <a:gd name="T8" fmla="*/ 232 w 867"/>
                    <a:gd name="T9" fmla="*/ 84 h 4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867" h="407">
                      <a:moveTo>
                        <a:pt x="0" y="92"/>
                      </a:moveTo>
                      <a:cubicBezTo>
                        <a:pt x="206" y="222"/>
                        <a:pt x="413" y="353"/>
                        <a:pt x="552" y="380"/>
                      </a:cubicBezTo>
                      <a:cubicBezTo>
                        <a:pt x="691" y="407"/>
                        <a:pt x="797" y="311"/>
                        <a:pt x="832" y="252"/>
                      </a:cubicBezTo>
                      <a:cubicBezTo>
                        <a:pt x="867" y="193"/>
                        <a:pt x="860" y="56"/>
                        <a:pt x="760" y="28"/>
                      </a:cubicBezTo>
                      <a:cubicBezTo>
                        <a:pt x="660" y="0"/>
                        <a:pt x="446" y="42"/>
                        <a:pt x="232" y="84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66FF66"/>
                    </a:gs>
                    <a:gs pos="100000">
                      <a:srgbClr val="008000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6127" name="Freeform 99">
                <a:extLst>
                  <a:ext uri="{FF2B5EF4-FFF2-40B4-BE49-F238E27FC236}">
                    <a16:creationId xmlns:a16="http://schemas.microsoft.com/office/drawing/2014/main" id="{2E6552EB-1ADF-4858-A9F8-D6B0CDE33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28" name="Freeform 100">
                <a:extLst>
                  <a:ext uri="{FF2B5EF4-FFF2-40B4-BE49-F238E27FC236}">
                    <a16:creationId xmlns:a16="http://schemas.microsoft.com/office/drawing/2014/main" id="{4CB8D69D-D89A-46D2-B4EC-7AD94EAED8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29" name="Freeform 101">
                <a:extLst>
                  <a:ext uri="{FF2B5EF4-FFF2-40B4-BE49-F238E27FC236}">
                    <a16:creationId xmlns:a16="http://schemas.microsoft.com/office/drawing/2014/main" id="{71380CDE-EB47-4999-97FF-7BB4AC1918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8" y="3480"/>
                <a:ext cx="72" cy="184"/>
              </a:xfrm>
              <a:custGeom>
                <a:avLst/>
                <a:gdLst>
                  <a:gd name="T0" fmla="*/ 48 w 72"/>
                  <a:gd name="T1" fmla="*/ 0 h 184"/>
                  <a:gd name="T2" fmla="*/ 64 w 72"/>
                  <a:gd name="T3" fmla="*/ 120 h 184"/>
                  <a:gd name="T4" fmla="*/ 0 w 72"/>
                  <a:gd name="T5" fmla="*/ 184 h 1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2" h="184">
                    <a:moveTo>
                      <a:pt x="48" y="0"/>
                    </a:moveTo>
                    <a:cubicBezTo>
                      <a:pt x="51" y="17"/>
                      <a:pt x="72" y="89"/>
                      <a:pt x="64" y="120"/>
                    </a:cubicBezTo>
                    <a:cubicBezTo>
                      <a:pt x="56" y="151"/>
                      <a:pt x="13" y="171"/>
                      <a:pt x="0" y="18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30" name="Freeform 102">
                <a:extLst>
                  <a:ext uri="{FF2B5EF4-FFF2-40B4-BE49-F238E27FC236}">
                    <a16:creationId xmlns:a16="http://schemas.microsoft.com/office/drawing/2014/main" id="{92337AAE-C424-41D9-B9B1-0B21A5EA3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6" y="3280"/>
                <a:ext cx="112" cy="144"/>
              </a:xfrm>
              <a:custGeom>
                <a:avLst/>
                <a:gdLst>
                  <a:gd name="T0" fmla="*/ 0 w 112"/>
                  <a:gd name="T1" fmla="*/ 0 h 144"/>
                  <a:gd name="T2" fmla="*/ 56 w 112"/>
                  <a:gd name="T3" fmla="*/ 48 h 144"/>
                  <a:gd name="T4" fmla="*/ 112 w 112"/>
                  <a:gd name="T5" fmla="*/ 144 h 14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12" h="144">
                    <a:moveTo>
                      <a:pt x="0" y="0"/>
                    </a:moveTo>
                    <a:cubicBezTo>
                      <a:pt x="9" y="8"/>
                      <a:pt x="37" y="24"/>
                      <a:pt x="56" y="48"/>
                    </a:cubicBezTo>
                    <a:cubicBezTo>
                      <a:pt x="75" y="72"/>
                      <a:pt x="100" y="124"/>
                      <a:pt x="112" y="14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31" name="Freeform 103">
                <a:extLst>
                  <a:ext uri="{FF2B5EF4-FFF2-40B4-BE49-F238E27FC236}">
                    <a16:creationId xmlns:a16="http://schemas.microsoft.com/office/drawing/2014/main" id="{345A6D33-B2B1-40EA-8B2B-914E4F3B8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2" y="3264"/>
                <a:ext cx="120" cy="160"/>
              </a:xfrm>
              <a:custGeom>
                <a:avLst/>
                <a:gdLst>
                  <a:gd name="T0" fmla="*/ 0 w 120"/>
                  <a:gd name="T1" fmla="*/ 0 h 160"/>
                  <a:gd name="T2" fmla="*/ 72 w 120"/>
                  <a:gd name="T3" fmla="*/ 72 h 160"/>
                  <a:gd name="T4" fmla="*/ 120 w 120"/>
                  <a:gd name="T5" fmla="*/ 160 h 16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0" h="160">
                    <a:moveTo>
                      <a:pt x="0" y="0"/>
                    </a:moveTo>
                    <a:cubicBezTo>
                      <a:pt x="12" y="12"/>
                      <a:pt x="52" y="45"/>
                      <a:pt x="72" y="72"/>
                    </a:cubicBezTo>
                    <a:cubicBezTo>
                      <a:pt x="92" y="99"/>
                      <a:pt x="110" y="142"/>
                      <a:pt x="120" y="160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6111" name="plant">
              <a:extLst>
                <a:ext uri="{FF2B5EF4-FFF2-40B4-BE49-F238E27FC236}">
                  <a16:creationId xmlns:a16="http://schemas.microsoft.com/office/drawing/2014/main" id="{636B53A7-86D4-4AAB-B932-7A5255E3798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 rot="-281140">
              <a:off x="869" y="1391"/>
              <a:ext cx="250" cy="9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7085 w 21600"/>
                <a:gd name="T25" fmla="*/ 9987 h 21600"/>
                <a:gd name="T26" fmla="*/ 14515 w 21600"/>
                <a:gd name="T27" fmla="*/ 1347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6112" name="Group 105">
              <a:extLst>
                <a:ext uri="{FF2B5EF4-FFF2-40B4-BE49-F238E27FC236}">
                  <a16:creationId xmlns:a16="http://schemas.microsoft.com/office/drawing/2014/main" id="{BE3A9975-31A3-441C-804E-AF39D3004B96}"/>
                </a:ext>
              </a:extLst>
            </p:cNvPr>
            <p:cNvGrpSpPr>
              <a:grpSpLocks/>
            </p:cNvGrpSpPr>
            <p:nvPr/>
          </p:nvGrpSpPr>
          <p:grpSpPr bwMode="auto">
            <a:xfrm rot="-4049421">
              <a:off x="663" y="470"/>
              <a:ext cx="382" cy="474"/>
              <a:chOff x="1212" y="1152"/>
              <a:chExt cx="508" cy="626"/>
            </a:xfrm>
          </p:grpSpPr>
          <p:sp>
            <p:nvSpPr>
              <p:cNvPr id="26113" name="Freeform 106">
                <a:extLst>
                  <a:ext uri="{FF2B5EF4-FFF2-40B4-BE49-F238E27FC236}">
                    <a16:creationId xmlns:a16="http://schemas.microsoft.com/office/drawing/2014/main" id="{FAB249D1-7B36-4430-A0BA-73E0E1706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248"/>
                <a:ext cx="144" cy="192"/>
              </a:xfrm>
              <a:custGeom>
                <a:avLst/>
                <a:gdLst>
                  <a:gd name="T0" fmla="*/ 0 w 144"/>
                  <a:gd name="T1" fmla="*/ 192 h 192"/>
                  <a:gd name="T2" fmla="*/ 48 w 144"/>
                  <a:gd name="T3" fmla="*/ 48 h 192"/>
                  <a:gd name="T4" fmla="*/ 144 w 144"/>
                  <a:gd name="T5" fmla="*/ 0 h 19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4" h="192">
                    <a:moveTo>
                      <a:pt x="0" y="192"/>
                    </a:moveTo>
                    <a:cubicBezTo>
                      <a:pt x="12" y="136"/>
                      <a:pt x="24" y="80"/>
                      <a:pt x="48" y="48"/>
                    </a:cubicBezTo>
                    <a:cubicBezTo>
                      <a:pt x="72" y="16"/>
                      <a:pt x="108" y="8"/>
                      <a:pt x="144" y="0"/>
                    </a:cubicBezTo>
                  </a:path>
                </a:pathLst>
              </a:custGeom>
              <a:noFill/>
              <a:ln w="28575" cap="flat" cmpd="sng">
                <a:solidFill>
                  <a:srgbClr val="000000"/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14" name="Freeform 107">
                <a:extLst>
                  <a:ext uri="{FF2B5EF4-FFF2-40B4-BE49-F238E27FC236}">
                    <a16:creationId xmlns:a16="http://schemas.microsoft.com/office/drawing/2014/main" id="{23F0BCBC-C173-45FE-B67A-76D60E115EF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212" y="1362"/>
                <a:ext cx="508" cy="416"/>
              </a:xfrm>
              <a:custGeom>
                <a:avLst/>
                <a:gdLst>
                  <a:gd name="T0" fmla="*/ 17 w 508"/>
                  <a:gd name="T1" fmla="*/ 112 h 416"/>
                  <a:gd name="T2" fmla="*/ 35 w 508"/>
                  <a:gd name="T3" fmla="*/ 265 h 416"/>
                  <a:gd name="T4" fmla="*/ 227 w 508"/>
                  <a:gd name="T5" fmla="*/ 400 h 416"/>
                  <a:gd name="T6" fmla="*/ 293 w 508"/>
                  <a:gd name="T7" fmla="*/ 361 h 416"/>
                  <a:gd name="T8" fmla="*/ 404 w 508"/>
                  <a:gd name="T9" fmla="*/ 358 h 416"/>
                  <a:gd name="T10" fmla="*/ 508 w 508"/>
                  <a:gd name="T11" fmla="*/ 140 h 416"/>
                  <a:gd name="T12" fmla="*/ 407 w 508"/>
                  <a:gd name="T13" fmla="*/ 22 h 416"/>
                  <a:gd name="T14" fmla="*/ 281 w 508"/>
                  <a:gd name="T15" fmla="*/ 10 h 416"/>
                  <a:gd name="T16" fmla="*/ 206 w 508"/>
                  <a:gd name="T17" fmla="*/ 43 h 416"/>
                  <a:gd name="T18" fmla="*/ 110 w 508"/>
                  <a:gd name="T19" fmla="*/ 19 h 416"/>
                  <a:gd name="T20" fmla="*/ 17 w 508"/>
                  <a:gd name="T21" fmla="*/ 112 h 41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08" h="416">
                    <a:moveTo>
                      <a:pt x="17" y="112"/>
                    </a:moveTo>
                    <a:cubicBezTo>
                      <a:pt x="5" y="153"/>
                      <a:pt x="0" y="217"/>
                      <a:pt x="35" y="265"/>
                    </a:cubicBezTo>
                    <a:cubicBezTo>
                      <a:pt x="70" y="313"/>
                      <a:pt x="184" y="384"/>
                      <a:pt x="227" y="400"/>
                    </a:cubicBezTo>
                    <a:cubicBezTo>
                      <a:pt x="270" y="416"/>
                      <a:pt x="264" y="368"/>
                      <a:pt x="293" y="361"/>
                    </a:cubicBezTo>
                    <a:cubicBezTo>
                      <a:pt x="322" y="354"/>
                      <a:pt x="368" y="395"/>
                      <a:pt x="404" y="358"/>
                    </a:cubicBezTo>
                    <a:cubicBezTo>
                      <a:pt x="440" y="321"/>
                      <a:pt x="508" y="196"/>
                      <a:pt x="508" y="140"/>
                    </a:cubicBezTo>
                    <a:cubicBezTo>
                      <a:pt x="508" y="84"/>
                      <a:pt x="445" y="44"/>
                      <a:pt x="407" y="22"/>
                    </a:cubicBezTo>
                    <a:cubicBezTo>
                      <a:pt x="369" y="0"/>
                      <a:pt x="314" y="7"/>
                      <a:pt x="281" y="10"/>
                    </a:cubicBezTo>
                    <a:cubicBezTo>
                      <a:pt x="248" y="13"/>
                      <a:pt x="234" y="42"/>
                      <a:pt x="206" y="43"/>
                    </a:cubicBezTo>
                    <a:cubicBezTo>
                      <a:pt x="178" y="44"/>
                      <a:pt x="142" y="7"/>
                      <a:pt x="110" y="19"/>
                    </a:cubicBezTo>
                    <a:cubicBezTo>
                      <a:pt x="78" y="31"/>
                      <a:pt x="31" y="70"/>
                      <a:pt x="17" y="11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15" name="Freeform 108">
                <a:extLst>
                  <a:ext uri="{FF2B5EF4-FFF2-40B4-BE49-F238E27FC236}">
                    <a16:creationId xmlns:a16="http://schemas.microsoft.com/office/drawing/2014/main" id="{7F654235-5746-4179-B031-3C07E9DA5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1392"/>
                <a:ext cx="296" cy="258"/>
              </a:xfrm>
              <a:custGeom>
                <a:avLst/>
                <a:gdLst>
                  <a:gd name="T0" fmla="*/ 203 w 288"/>
                  <a:gd name="T1" fmla="*/ 69 h 218"/>
                  <a:gd name="T2" fmla="*/ 47 w 288"/>
                  <a:gd name="T3" fmla="*/ 15 h 218"/>
                  <a:gd name="T4" fmla="*/ 4 w 288"/>
                  <a:gd name="T5" fmla="*/ 161 h 218"/>
                  <a:gd name="T6" fmla="*/ 74 w 288"/>
                  <a:gd name="T7" fmla="*/ 320 h 218"/>
                  <a:gd name="T8" fmla="*/ 273 w 288"/>
                  <a:gd name="T9" fmla="*/ 346 h 218"/>
                  <a:gd name="T10" fmla="*/ 308 w 288"/>
                  <a:gd name="T11" fmla="*/ 227 h 218"/>
                  <a:gd name="T12" fmla="*/ 203 w 288"/>
                  <a:gd name="T13" fmla="*/ 69 h 2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8" h="218">
                    <a:moveTo>
                      <a:pt x="188" y="41"/>
                    </a:moveTo>
                    <a:cubicBezTo>
                      <a:pt x="148" y="20"/>
                      <a:pt x="75" y="0"/>
                      <a:pt x="44" y="9"/>
                    </a:cubicBezTo>
                    <a:cubicBezTo>
                      <a:pt x="13" y="18"/>
                      <a:pt x="0" y="66"/>
                      <a:pt x="4" y="97"/>
                    </a:cubicBezTo>
                    <a:cubicBezTo>
                      <a:pt x="8" y="128"/>
                      <a:pt x="27" y="174"/>
                      <a:pt x="68" y="193"/>
                    </a:cubicBezTo>
                    <a:cubicBezTo>
                      <a:pt x="109" y="212"/>
                      <a:pt x="216" y="218"/>
                      <a:pt x="252" y="209"/>
                    </a:cubicBezTo>
                    <a:cubicBezTo>
                      <a:pt x="288" y="200"/>
                      <a:pt x="288" y="162"/>
                      <a:pt x="284" y="137"/>
                    </a:cubicBezTo>
                    <a:cubicBezTo>
                      <a:pt x="280" y="112"/>
                      <a:pt x="228" y="62"/>
                      <a:pt x="188" y="4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116" name="Freeform 109">
                <a:extLst>
                  <a:ext uri="{FF2B5EF4-FFF2-40B4-BE49-F238E27FC236}">
                    <a16:creationId xmlns:a16="http://schemas.microsoft.com/office/drawing/2014/main" id="{92256F40-403D-4C2E-A986-718B17A744D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406" y="1723"/>
                <a:ext cx="36" cy="18"/>
              </a:xfrm>
              <a:custGeom>
                <a:avLst/>
                <a:gdLst>
                  <a:gd name="T0" fmla="*/ 0 w 36"/>
                  <a:gd name="T1" fmla="*/ 9 h 18"/>
                  <a:gd name="T2" fmla="*/ 21 w 36"/>
                  <a:gd name="T3" fmla="*/ 18 h 18"/>
                  <a:gd name="T4" fmla="*/ 36 w 36"/>
                  <a:gd name="T5" fmla="*/ 0 h 18"/>
                  <a:gd name="T6" fmla="*/ 0 w 36"/>
                  <a:gd name="T7" fmla="*/ 9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8">
                    <a:moveTo>
                      <a:pt x="0" y="9"/>
                    </a:moveTo>
                    <a:lnTo>
                      <a:pt x="21" y="18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6117" name="Group 110">
                <a:extLst>
                  <a:ext uri="{FF2B5EF4-FFF2-40B4-BE49-F238E27FC236}">
                    <a16:creationId xmlns:a16="http://schemas.microsoft.com/office/drawing/2014/main" id="{FD1894C2-6D42-4E33-94BA-EF9BE59AA2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797044">
                <a:off x="1248" y="1152"/>
                <a:ext cx="353" cy="179"/>
                <a:chOff x="3144" y="3204"/>
                <a:chExt cx="867" cy="623"/>
              </a:xfrm>
            </p:grpSpPr>
            <p:grpSp>
              <p:nvGrpSpPr>
                <p:cNvPr id="26118" name="Group 111">
                  <a:extLst>
                    <a:ext uri="{FF2B5EF4-FFF2-40B4-BE49-F238E27FC236}">
                      <a16:creationId xmlns:a16="http://schemas.microsoft.com/office/drawing/2014/main" id="{B57B2549-4172-484F-B82C-9F26EC98CD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44" y="3204"/>
                  <a:ext cx="867" cy="623"/>
                  <a:chOff x="3144" y="3204"/>
                  <a:chExt cx="867" cy="623"/>
                </a:xfrm>
              </p:grpSpPr>
              <p:sp>
                <p:nvSpPr>
                  <p:cNvPr id="26124" name="Freeform 112">
                    <a:extLst>
                      <a:ext uri="{FF2B5EF4-FFF2-40B4-BE49-F238E27FC236}">
                        <a16:creationId xmlns:a16="http://schemas.microsoft.com/office/drawing/2014/main" id="{9A7AF899-370E-496C-A154-9AD72982CA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204"/>
                    <a:ext cx="848" cy="308"/>
                  </a:xfrm>
                  <a:custGeom>
                    <a:avLst/>
                    <a:gdLst>
                      <a:gd name="T0" fmla="*/ 848 w 848"/>
                      <a:gd name="T1" fmla="*/ 300 h 308"/>
                      <a:gd name="T2" fmla="*/ 704 w 848"/>
                      <a:gd name="T3" fmla="*/ 76 h 308"/>
                      <a:gd name="T4" fmla="*/ 576 w 848"/>
                      <a:gd name="T5" fmla="*/ 4 h 308"/>
                      <a:gd name="T6" fmla="*/ 376 w 848"/>
                      <a:gd name="T7" fmla="*/ 52 h 308"/>
                      <a:gd name="T8" fmla="*/ 0 w 848"/>
                      <a:gd name="T9" fmla="*/ 308 h 3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48" h="308">
                        <a:moveTo>
                          <a:pt x="848" y="300"/>
                        </a:moveTo>
                        <a:cubicBezTo>
                          <a:pt x="824" y="263"/>
                          <a:pt x="749" y="125"/>
                          <a:pt x="704" y="76"/>
                        </a:cubicBezTo>
                        <a:cubicBezTo>
                          <a:pt x="659" y="27"/>
                          <a:pt x="631" y="8"/>
                          <a:pt x="576" y="4"/>
                        </a:cubicBezTo>
                        <a:cubicBezTo>
                          <a:pt x="521" y="0"/>
                          <a:pt x="472" y="1"/>
                          <a:pt x="376" y="52"/>
                        </a:cubicBezTo>
                        <a:cubicBezTo>
                          <a:pt x="280" y="103"/>
                          <a:pt x="78" y="255"/>
                          <a:pt x="0" y="30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99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125" name="Freeform 113">
                    <a:extLst>
                      <a:ext uri="{FF2B5EF4-FFF2-40B4-BE49-F238E27FC236}">
                        <a16:creationId xmlns:a16="http://schemas.microsoft.com/office/drawing/2014/main" id="{2080595A-655C-4439-B778-2F13C31CD0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4" y="3420"/>
                    <a:ext cx="867" cy="407"/>
                  </a:xfrm>
                  <a:custGeom>
                    <a:avLst/>
                    <a:gdLst>
                      <a:gd name="T0" fmla="*/ 0 w 867"/>
                      <a:gd name="T1" fmla="*/ 92 h 407"/>
                      <a:gd name="T2" fmla="*/ 552 w 867"/>
                      <a:gd name="T3" fmla="*/ 380 h 407"/>
                      <a:gd name="T4" fmla="*/ 832 w 867"/>
                      <a:gd name="T5" fmla="*/ 252 h 407"/>
                      <a:gd name="T6" fmla="*/ 760 w 867"/>
                      <a:gd name="T7" fmla="*/ 28 h 407"/>
                      <a:gd name="T8" fmla="*/ 232 w 867"/>
                      <a:gd name="T9" fmla="*/ 84 h 40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67" h="407">
                        <a:moveTo>
                          <a:pt x="0" y="92"/>
                        </a:moveTo>
                        <a:cubicBezTo>
                          <a:pt x="206" y="222"/>
                          <a:pt x="413" y="353"/>
                          <a:pt x="552" y="380"/>
                        </a:cubicBezTo>
                        <a:cubicBezTo>
                          <a:pt x="691" y="407"/>
                          <a:pt x="797" y="311"/>
                          <a:pt x="832" y="252"/>
                        </a:cubicBezTo>
                        <a:cubicBezTo>
                          <a:pt x="867" y="193"/>
                          <a:pt x="860" y="56"/>
                          <a:pt x="760" y="28"/>
                        </a:cubicBezTo>
                        <a:cubicBezTo>
                          <a:pt x="660" y="0"/>
                          <a:pt x="446" y="42"/>
                          <a:pt x="232" y="84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66FF66"/>
                      </a:gs>
                      <a:gs pos="100000">
                        <a:srgbClr val="008000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99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6119" name="Freeform 114">
                  <a:extLst>
                    <a:ext uri="{FF2B5EF4-FFF2-40B4-BE49-F238E27FC236}">
                      <a16:creationId xmlns:a16="http://schemas.microsoft.com/office/drawing/2014/main" id="{470CE1A6-2E64-4EC1-B43F-4A80AC8368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20" name="Freeform 115">
                  <a:extLst>
                    <a:ext uri="{FF2B5EF4-FFF2-40B4-BE49-F238E27FC236}">
                      <a16:creationId xmlns:a16="http://schemas.microsoft.com/office/drawing/2014/main" id="{8A41E457-1F3E-41C2-A99A-06D1873039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3440"/>
                  <a:ext cx="87" cy="288"/>
                </a:xfrm>
                <a:custGeom>
                  <a:avLst/>
                  <a:gdLst>
                    <a:gd name="T0" fmla="*/ 40 w 87"/>
                    <a:gd name="T1" fmla="*/ 0 h 288"/>
                    <a:gd name="T2" fmla="*/ 80 w 87"/>
                    <a:gd name="T3" fmla="*/ 160 h 288"/>
                    <a:gd name="T4" fmla="*/ 0 w 87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87" h="288">
                      <a:moveTo>
                        <a:pt x="40" y="0"/>
                      </a:moveTo>
                      <a:cubicBezTo>
                        <a:pt x="63" y="56"/>
                        <a:pt x="87" y="112"/>
                        <a:pt x="80" y="160"/>
                      </a:cubicBezTo>
                      <a:cubicBezTo>
                        <a:pt x="73" y="208"/>
                        <a:pt x="36" y="248"/>
                        <a:pt x="0" y="288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21" name="Freeform 116">
                  <a:extLst>
                    <a:ext uri="{FF2B5EF4-FFF2-40B4-BE49-F238E27FC236}">
                      <a16:creationId xmlns:a16="http://schemas.microsoft.com/office/drawing/2014/main" id="{D85AFB44-7D3A-4627-8FC9-1D05F71898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8" y="3480"/>
                  <a:ext cx="72" cy="184"/>
                </a:xfrm>
                <a:custGeom>
                  <a:avLst/>
                  <a:gdLst>
                    <a:gd name="T0" fmla="*/ 48 w 72"/>
                    <a:gd name="T1" fmla="*/ 0 h 184"/>
                    <a:gd name="T2" fmla="*/ 64 w 72"/>
                    <a:gd name="T3" fmla="*/ 120 h 184"/>
                    <a:gd name="T4" fmla="*/ 0 w 72"/>
                    <a:gd name="T5" fmla="*/ 184 h 18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72" h="184">
                      <a:moveTo>
                        <a:pt x="48" y="0"/>
                      </a:moveTo>
                      <a:cubicBezTo>
                        <a:pt x="51" y="17"/>
                        <a:pt x="72" y="89"/>
                        <a:pt x="64" y="120"/>
                      </a:cubicBezTo>
                      <a:cubicBezTo>
                        <a:pt x="56" y="151"/>
                        <a:pt x="13" y="171"/>
                        <a:pt x="0" y="18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22" name="Freeform 117">
                  <a:extLst>
                    <a:ext uri="{FF2B5EF4-FFF2-40B4-BE49-F238E27FC236}">
                      <a16:creationId xmlns:a16="http://schemas.microsoft.com/office/drawing/2014/main" id="{722CDF7F-E17A-4EB1-BA5F-523950F305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3280"/>
                  <a:ext cx="112" cy="144"/>
                </a:xfrm>
                <a:custGeom>
                  <a:avLst/>
                  <a:gdLst>
                    <a:gd name="T0" fmla="*/ 0 w 112"/>
                    <a:gd name="T1" fmla="*/ 0 h 144"/>
                    <a:gd name="T2" fmla="*/ 56 w 112"/>
                    <a:gd name="T3" fmla="*/ 48 h 144"/>
                    <a:gd name="T4" fmla="*/ 112 w 112"/>
                    <a:gd name="T5" fmla="*/ 144 h 144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12" h="144">
                      <a:moveTo>
                        <a:pt x="0" y="0"/>
                      </a:moveTo>
                      <a:cubicBezTo>
                        <a:pt x="9" y="8"/>
                        <a:pt x="37" y="24"/>
                        <a:pt x="56" y="48"/>
                      </a:cubicBezTo>
                      <a:cubicBezTo>
                        <a:pt x="75" y="72"/>
                        <a:pt x="100" y="124"/>
                        <a:pt x="112" y="144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23" name="Freeform 118">
                  <a:extLst>
                    <a:ext uri="{FF2B5EF4-FFF2-40B4-BE49-F238E27FC236}">
                      <a16:creationId xmlns:a16="http://schemas.microsoft.com/office/drawing/2014/main" id="{3EA8FFE8-EBFB-4A3D-B5D6-BEC206E860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2" y="3264"/>
                  <a:ext cx="120" cy="160"/>
                </a:xfrm>
                <a:custGeom>
                  <a:avLst/>
                  <a:gdLst>
                    <a:gd name="T0" fmla="*/ 0 w 120"/>
                    <a:gd name="T1" fmla="*/ 0 h 160"/>
                    <a:gd name="T2" fmla="*/ 72 w 120"/>
                    <a:gd name="T3" fmla="*/ 72 h 160"/>
                    <a:gd name="T4" fmla="*/ 120 w 120"/>
                    <a:gd name="T5" fmla="*/ 160 h 16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0" h="160">
                      <a:moveTo>
                        <a:pt x="0" y="0"/>
                      </a:moveTo>
                      <a:cubicBezTo>
                        <a:pt x="12" y="12"/>
                        <a:pt x="52" y="45"/>
                        <a:pt x="72" y="72"/>
                      </a:cubicBezTo>
                      <a:cubicBezTo>
                        <a:pt x="92" y="99"/>
                        <a:pt x="110" y="142"/>
                        <a:pt x="120" y="160"/>
                      </a:cubicBezTo>
                    </a:path>
                  </a:pathLst>
                </a:custGeom>
                <a:noFill/>
                <a:ln w="12700" cap="flat" cmpd="sng">
                  <a:solidFill>
                    <a:srgbClr val="008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7767" name="Group 119">
            <a:extLst>
              <a:ext uri="{FF2B5EF4-FFF2-40B4-BE49-F238E27FC236}">
                <a16:creationId xmlns:a16="http://schemas.microsoft.com/office/drawing/2014/main" id="{2489E1FC-EDB7-426C-8EF0-428958E8BF73}"/>
              </a:ext>
            </a:extLst>
          </p:cNvPr>
          <p:cNvGrpSpPr>
            <a:grpSpLocks/>
          </p:cNvGrpSpPr>
          <p:nvPr/>
        </p:nvGrpSpPr>
        <p:grpSpPr bwMode="auto">
          <a:xfrm>
            <a:off x="2197100" y="4867275"/>
            <a:ext cx="2146300" cy="1644650"/>
            <a:chOff x="672" y="2736"/>
            <a:chExt cx="1968" cy="1392"/>
          </a:xfrm>
        </p:grpSpPr>
        <p:grpSp>
          <p:nvGrpSpPr>
            <p:cNvPr id="25884" name="Group 120">
              <a:extLst>
                <a:ext uri="{FF2B5EF4-FFF2-40B4-BE49-F238E27FC236}">
                  <a16:creationId xmlns:a16="http://schemas.microsoft.com/office/drawing/2014/main" id="{69AE137D-C6DF-481D-A1F4-3768A93FAC87}"/>
                </a:ext>
              </a:extLst>
            </p:cNvPr>
            <p:cNvGrpSpPr>
              <a:grpSpLocks/>
            </p:cNvGrpSpPr>
            <p:nvPr/>
          </p:nvGrpSpPr>
          <p:grpSpPr bwMode="auto">
            <a:xfrm rot="255314">
              <a:off x="672" y="3408"/>
              <a:ext cx="672" cy="672"/>
              <a:chOff x="3552" y="3456"/>
              <a:chExt cx="672" cy="672"/>
            </a:xfrm>
          </p:grpSpPr>
          <p:grpSp>
            <p:nvGrpSpPr>
              <p:cNvPr id="26093" name="Group 121">
                <a:extLst>
                  <a:ext uri="{FF2B5EF4-FFF2-40B4-BE49-F238E27FC236}">
                    <a16:creationId xmlns:a16="http://schemas.microsoft.com/office/drawing/2014/main" id="{F0B80516-44FB-402F-AC8D-D499496B60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52" y="3456"/>
                <a:ext cx="672" cy="672"/>
                <a:chOff x="1868" y="3180"/>
                <a:chExt cx="353" cy="388"/>
              </a:xfrm>
            </p:grpSpPr>
            <p:sp>
              <p:nvSpPr>
                <p:cNvPr id="26100" name="Freeform 122">
                  <a:extLst>
                    <a:ext uri="{FF2B5EF4-FFF2-40B4-BE49-F238E27FC236}">
                      <a16:creationId xmlns:a16="http://schemas.microsoft.com/office/drawing/2014/main" id="{A337713D-6552-45A8-8EF2-2E07D61088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" y="3196"/>
                  <a:ext cx="56" cy="292"/>
                </a:xfrm>
                <a:custGeom>
                  <a:avLst/>
                  <a:gdLst>
                    <a:gd name="T0" fmla="*/ 0 w 56"/>
                    <a:gd name="T1" fmla="*/ 292 h 292"/>
                    <a:gd name="T2" fmla="*/ 32 w 56"/>
                    <a:gd name="T3" fmla="*/ 148 h 292"/>
                    <a:gd name="T4" fmla="*/ 56 w 56"/>
                    <a:gd name="T5" fmla="*/ 0 h 2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6" h="292">
                      <a:moveTo>
                        <a:pt x="0" y="292"/>
                      </a:moveTo>
                      <a:cubicBezTo>
                        <a:pt x="5" y="265"/>
                        <a:pt x="23" y="197"/>
                        <a:pt x="32" y="148"/>
                      </a:cubicBezTo>
                      <a:cubicBezTo>
                        <a:pt x="41" y="99"/>
                        <a:pt x="51" y="31"/>
                        <a:pt x="56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01" name="Freeform 123">
                  <a:extLst>
                    <a:ext uri="{FF2B5EF4-FFF2-40B4-BE49-F238E27FC236}">
                      <a16:creationId xmlns:a16="http://schemas.microsoft.com/office/drawing/2014/main" id="{8E76BB7F-BBF2-4586-9179-191634E158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9" y="3180"/>
                  <a:ext cx="129" cy="279"/>
                </a:xfrm>
                <a:custGeom>
                  <a:avLst/>
                  <a:gdLst>
                    <a:gd name="T0" fmla="*/ 129 w 129"/>
                    <a:gd name="T1" fmla="*/ 279 h 279"/>
                    <a:gd name="T2" fmla="*/ 25 w 129"/>
                    <a:gd name="T3" fmla="*/ 196 h 279"/>
                    <a:gd name="T4" fmla="*/ 0 w 129"/>
                    <a:gd name="T5" fmla="*/ 0 h 2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9" h="279">
                      <a:moveTo>
                        <a:pt x="129" y="279"/>
                      </a:moveTo>
                      <a:cubicBezTo>
                        <a:pt x="112" y="265"/>
                        <a:pt x="47" y="242"/>
                        <a:pt x="25" y="196"/>
                      </a:cubicBezTo>
                      <a:cubicBezTo>
                        <a:pt x="3" y="150"/>
                        <a:pt x="5" y="41"/>
                        <a:pt x="0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102" name="Oval 124">
                  <a:extLst>
                    <a:ext uri="{FF2B5EF4-FFF2-40B4-BE49-F238E27FC236}">
                      <a16:creationId xmlns:a16="http://schemas.microsoft.com/office/drawing/2014/main" id="{01CAB05E-C11A-4A2A-8053-D319D9E939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21712">
                  <a:off x="2086" y="3401"/>
                  <a:ext cx="141" cy="12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6103" name="Oval 125">
                  <a:extLst>
                    <a:ext uri="{FF2B5EF4-FFF2-40B4-BE49-F238E27FC236}">
                      <a16:creationId xmlns:a16="http://schemas.microsoft.com/office/drawing/2014/main" id="{A6D17D99-3EAC-42E3-8947-86C0A7A14E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21712">
                  <a:off x="1862" y="3433"/>
                  <a:ext cx="141" cy="12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grpSp>
            <p:nvGrpSpPr>
              <p:cNvPr id="26094" name="Group 126">
                <a:extLst>
                  <a:ext uri="{FF2B5EF4-FFF2-40B4-BE49-F238E27FC236}">
                    <a16:creationId xmlns:a16="http://schemas.microsoft.com/office/drawing/2014/main" id="{B5A07129-4E4F-4D2B-A915-373DA253A10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0" y="3456"/>
                <a:ext cx="240" cy="336"/>
                <a:chOff x="3600" y="3456"/>
                <a:chExt cx="240" cy="336"/>
              </a:xfrm>
            </p:grpSpPr>
            <p:sp>
              <p:nvSpPr>
                <p:cNvPr id="26095" name="Freeform 127">
                  <a:extLst>
                    <a:ext uri="{FF2B5EF4-FFF2-40B4-BE49-F238E27FC236}">
                      <a16:creationId xmlns:a16="http://schemas.microsoft.com/office/drawing/2014/main" id="{05A79510-D5B1-4F61-9804-31DBE0FE1B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3600" y="3456"/>
                  <a:ext cx="240" cy="336"/>
                </a:xfrm>
                <a:custGeom>
                  <a:avLst/>
                  <a:gdLst>
                    <a:gd name="T0" fmla="*/ 0 w 944"/>
                    <a:gd name="T1" fmla="*/ 60 h 736"/>
                    <a:gd name="T2" fmla="*/ 3 w 944"/>
                    <a:gd name="T3" fmla="*/ 28 h 736"/>
                    <a:gd name="T4" fmla="*/ 13 w 944"/>
                    <a:gd name="T5" fmla="*/ 5 h 736"/>
                    <a:gd name="T6" fmla="*/ 15 w 944"/>
                    <a:gd name="T7" fmla="*/ 1 h 736"/>
                    <a:gd name="T8" fmla="*/ 14 w 944"/>
                    <a:gd name="T9" fmla="*/ 10 h 736"/>
                    <a:gd name="T10" fmla="*/ 13 w 944"/>
                    <a:gd name="T11" fmla="*/ 42 h 736"/>
                    <a:gd name="T12" fmla="*/ 10 w 944"/>
                    <a:gd name="T13" fmla="*/ 65 h 736"/>
                    <a:gd name="T14" fmla="*/ 4 w 944"/>
                    <a:gd name="T15" fmla="*/ 69 h 736"/>
                    <a:gd name="T16" fmla="*/ 0 w 944"/>
                    <a:gd name="T17" fmla="*/ 60 h 7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944" h="736">
                      <a:moveTo>
                        <a:pt x="16" y="632"/>
                      </a:moveTo>
                      <a:cubicBezTo>
                        <a:pt x="0" y="560"/>
                        <a:pt x="32" y="392"/>
                        <a:pt x="160" y="296"/>
                      </a:cubicBezTo>
                      <a:cubicBezTo>
                        <a:pt x="288" y="200"/>
                        <a:pt x="656" y="104"/>
                        <a:pt x="784" y="56"/>
                      </a:cubicBezTo>
                      <a:cubicBezTo>
                        <a:pt x="912" y="8"/>
                        <a:pt x="912" y="0"/>
                        <a:pt x="928" y="8"/>
                      </a:cubicBezTo>
                      <a:cubicBezTo>
                        <a:pt x="944" y="16"/>
                        <a:pt x="904" y="32"/>
                        <a:pt x="880" y="104"/>
                      </a:cubicBezTo>
                      <a:cubicBezTo>
                        <a:pt x="856" y="176"/>
                        <a:pt x="832" y="344"/>
                        <a:pt x="784" y="440"/>
                      </a:cubicBezTo>
                      <a:cubicBezTo>
                        <a:pt x="736" y="536"/>
                        <a:pt x="680" y="632"/>
                        <a:pt x="592" y="680"/>
                      </a:cubicBezTo>
                      <a:cubicBezTo>
                        <a:pt x="504" y="728"/>
                        <a:pt x="352" y="736"/>
                        <a:pt x="256" y="728"/>
                      </a:cubicBezTo>
                      <a:cubicBezTo>
                        <a:pt x="160" y="720"/>
                        <a:pt x="32" y="704"/>
                        <a:pt x="16" y="632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096" name="Freeform 128">
                  <a:extLst>
                    <a:ext uri="{FF2B5EF4-FFF2-40B4-BE49-F238E27FC236}">
                      <a16:creationId xmlns:a16="http://schemas.microsoft.com/office/drawing/2014/main" id="{F43C98EE-04ED-45EE-8E92-D16FBC1732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8" y="3456"/>
                  <a:ext cx="144" cy="288"/>
                </a:xfrm>
                <a:custGeom>
                  <a:avLst/>
                  <a:gdLst>
                    <a:gd name="T0" fmla="*/ 144 w 144"/>
                    <a:gd name="T1" fmla="*/ 0 h 288"/>
                    <a:gd name="T2" fmla="*/ 96 w 144"/>
                    <a:gd name="T3" fmla="*/ 144 h 288"/>
                    <a:gd name="T4" fmla="*/ 0 w 144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288">
                      <a:moveTo>
                        <a:pt x="144" y="0"/>
                      </a:moveTo>
                      <a:cubicBezTo>
                        <a:pt x="132" y="48"/>
                        <a:pt x="120" y="96"/>
                        <a:pt x="96" y="144"/>
                      </a:cubicBezTo>
                      <a:cubicBezTo>
                        <a:pt x="72" y="192"/>
                        <a:pt x="36" y="240"/>
                        <a:pt x="0" y="288"/>
                      </a:cubicBezTo>
                    </a:path>
                  </a:pathLst>
                </a:custGeom>
                <a:noFill/>
                <a:ln w="63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097" name="Freeform 129">
                  <a:extLst>
                    <a:ext uri="{FF2B5EF4-FFF2-40B4-BE49-F238E27FC236}">
                      <a16:creationId xmlns:a16="http://schemas.microsoft.com/office/drawing/2014/main" id="{A5AF17D1-DB01-4038-BEF7-FB43BA31F0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5" y="3513"/>
                  <a:ext cx="102" cy="72"/>
                </a:xfrm>
                <a:custGeom>
                  <a:avLst/>
                  <a:gdLst>
                    <a:gd name="T0" fmla="*/ 102 w 102"/>
                    <a:gd name="T1" fmla="*/ 0 h 72"/>
                    <a:gd name="T2" fmla="*/ 42 w 102"/>
                    <a:gd name="T3" fmla="*/ 30 h 72"/>
                    <a:gd name="T4" fmla="*/ 0 w 102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2" h="72">
                      <a:moveTo>
                        <a:pt x="102" y="0"/>
                      </a:moveTo>
                      <a:cubicBezTo>
                        <a:pt x="92" y="5"/>
                        <a:pt x="59" y="18"/>
                        <a:pt x="42" y="30"/>
                      </a:cubicBezTo>
                      <a:cubicBezTo>
                        <a:pt x="25" y="42"/>
                        <a:pt x="9" y="63"/>
                        <a:pt x="0" y="72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098" name="Freeform 130">
                  <a:extLst>
                    <a:ext uri="{FF2B5EF4-FFF2-40B4-BE49-F238E27FC236}">
                      <a16:creationId xmlns:a16="http://schemas.microsoft.com/office/drawing/2014/main" id="{5B296621-9D17-429B-8247-C9897FAC89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8" y="3600"/>
                  <a:ext cx="102" cy="72"/>
                </a:xfrm>
                <a:custGeom>
                  <a:avLst/>
                  <a:gdLst>
                    <a:gd name="T0" fmla="*/ 102 w 102"/>
                    <a:gd name="T1" fmla="*/ 0 h 72"/>
                    <a:gd name="T2" fmla="*/ 42 w 102"/>
                    <a:gd name="T3" fmla="*/ 30 h 72"/>
                    <a:gd name="T4" fmla="*/ 0 w 102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2" h="72">
                      <a:moveTo>
                        <a:pt x="102" y="0"/>
                      </a:moveTo>
                      <a:cubicBezTo>
                        <a:pt x="92" y="5"/>
                        <a:pt x="59" y="18"/>
                        <a:pt x="42" y="30"/>
                      </a:cubicBezTo>
                      <a:cubicBezTo>
                        <a:pt x="25" y="42"/>
                        <a:pt x="9" y="63"/>
                        <a:pt x="0" y="72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099" name="Freeform 131">
                  <a:extLst>
                    <a:ext uri="{FF2B5EF4-FFF2-40B4-BE49-F238E27FC236}">
                      <a16:creationId xmlns:a16="http://schemas.microsoft.com/office/drawing/2014/main" id="{6AA20590-8E90-4ADF-839D-61C2181398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1" y="3543"/>
                  <a:ext cx="12" cy="120"/>
                </a:xfrm>
                <a:custGeom>
                  <a:avLst/>
                  <a:gdLst>
                    <a:gd name="T0" fmla="*/ 0 w 12"/>
                    <a:gd name="T1" fmla="*/ 120 h 120"/>
                    <a:gd name="T2" fmla="*/ 12 w 12"/>
                    <a:gd name="T3" fmla="*/ 54 h 120"/>
                    <a:gd name="T4" fmla="*/ 0 w 12"/>
                    <a:gd name="T5" fmla="*/ 0 h 12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" h="120">
                      <a:moveTo>
                        <a:pt x="0" y="120"/>
                      </a:moveTo>
                      <a:cubicBezTo>
                        <a:pt x="3" y="109"/>
                        <a:pt x="12" y="74"/>
                        <a:pt x="12" y="54"/>
                      </a:cubicBezTo>
                      <a:cubicBezTo>
                        <a:pt x="12" y="34"/>
                        <a:pt x="2" y="11"/>
                        <a:pt x="0" y="0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5885" name="Group 132">
              <a:extLst>
                <a:ext uri="{FF2B5EF4-FFF2-40B4-BE49-F238E27FC236}">
                  <a16:creationId xmlns:a16="http://schemas.microsoft.com/office/drawing/2014/main" id="{209DF9FF-0679-4B92-8A5E-27512BEFA7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2736"/>
              <a:ext cx="1488" cy="1392"/>
              <a:chOff x="1344" y="2928"/>
              <a:chExt cx="1152" cy="1080"/>
            </a:xfrm>
          </p:grpSpPr>
          <p:sp>
            <p:nvSpPr>
              <p:cNvPr id="25886" name="Freeform 133" descr="Циновка">
                <a:extLst>
                  <a:ext uri="{FF2B5EF4-FFF2-40B4-BE49-F238E27FC236}">
                    <a16:creationId xmlns:a16="http://schemas.microsoft.com/office/drawing/2014/main" id="{A0419F51-82E5-4E66-A297-A3BBC71E38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" y="3373"/>
                <a:ext cx="1094" cy="635"/>
              </a:xfrm>
              <a:custGeom>
                <a:avLst/>
                <a:gdLst>
                  <a:gd name="T0" fmla="*/ 0 w 2192"/>
                  <a:gd name="T1" fmla="*/ 0 h 1049"/>
                  <a:gd name="T2" fmla="*/ 15 w 2192"/>
                  <a:gd name="T3" fmla="*/ 126 h 1049"/>
                  <a:gd name="T4" fmla="*/ 47 w 2192"/>
                  <a:gd name="T5" fmla="*/ 186 h 1049"/>
                  <a:gd name="T6" fmla="*/ 93 w 2192"/>
                  <a:gd name="T7" fmla="*/ 225 h 1049"/>
                  <a:gd name="T8" fmla="*/ 147 w 2192"/>
                  <a:gd name="T9" fmla="*/ 231 h 1049"/>
                  <a:gd name="T10" fmla="*/ 198 w 2192"/>
                  <a:gd name="T11" fmla="*/ 213 h 1049"/>
                  <a:gd name="T12" fmla="*/ 239 w 2192"/>
                  <a:gd name="T13" fmla="*/ 166 h 1049"/>
                  <a:gd name="T14" fmla="*/ 268 w 2192"/>
                  <a:gd name="T15" fmla="*/ 65 h 1049"/>
                  <a:gd name="T16" fmla="*/ 269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87" name="Freeform 134" descr="Папирус">
                <a:extLst>
                  <a:ext uri="{FF2B5EF4-FFF2-40B4-BE49-F238E27FC236}">
                    <a16:creationId xmlns:a16="http://schemas.microsoft.com/office/drawing/2014/main" id="{17EDDBDF-DDE6-4254-80B5-1EC7CCE88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0" y="3233"/>
                <a:ext cx="1114" cy="280"/>
              </a:xfrm>
              <a:custGeom>
                <a:avLst/>
                <a:gdLst>
                  <a:gd name="T0" fmla="*/ 1 w 2232"/>
                  <a:gd name="T1" fmla="*/ 50 h 463"/>
                  <a:gd name="T2" fmla="*/ 53 w 2232"/>
                  <a:gd name="T3" fmla="*/ 94 h 463"/>
                  <a:gd name="T4" fmla="*/ 127 w 2232"/>
                  <a:gd name="T5" fmla="*/ 99 h 463"/>
                  <a:gd name="T6" fmla="*/ 210 w 2232"/>
                  <a:gd name="T7" fmla="*/ 96 h 463"/>
                  <a:gd name="T8" fmla="*/ 276 w 2232"/>
                  <a:gd name="T9" fmla="*/ 56 h 463"/>
                  <a:gd name="T10" fmla="*/ 223 w 2232"/>
                  <a:gd name="T11" fmla="*/ 9 h 463"/>
                  <a:gd name="T12" fmla="*/ 138 w 2232"/>
                  <a:gd name="T13" fmla="*/ 5 h 463"/>
                  <a:gd name="T14" fmla="*/ 42 w 2232"/>
                  <a:gd name="T15" fmla="*/ 12 h 463"/>
                  <a:gd name="T16" fmla="*/ 1 w 2232"/>
                  <a:gd name="T17" fmla="*/ 50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5888" name="Group 135">
                <a:extLst>
                  <a:ext uri="{FF2B5EF4-FFF2-40B4-BE49-F238E27FC236}">
                    <a16:creationId xmlns:a16="http://schemas.microsoft.com/office/drawing/2014/main" id="{D9A75243-A9CD-407A-A8A5-ACC9DCEE62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71" y="2928"/>
                <a:ext cx="1112" cy="502"/>
                <a:chOff x="503" y="1425"/>
                <a:chExt cx="2228" cy="829"/>
              </a:xfrm>
            </p:grpSpPr>
            <p:sp>
              <p:nvSpPr>
                <p:cNvPr id="26065" name="Freeform 136">
                  <a:extLst>
                    <a:ext uri="{FF2B5EF4-FFF2-40B4-BE49-F238E27FC236}">
                      <a16:creationId xmlns:a16="http://schemas.microsoft.com/office/drawing/2014/main" id="{B735350E-B3D0-4D5A-8E5C-29F692F0F6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50 h 102"/>
                    <a:gd name="T2" fmla="*/ 19 w 408"/>
                    <a:gd name="T3" fmla="*/ 14 h 102"/>
                    <a:gd name="T4" fmla="*/ 51 w 408"/>
                    <a:gd name="T5" fmla="*/ 2 h 102"/>
                    <a:gd name="T6" fmla="*/ 83 w 408"/>
                    <a:gd name="T7" fmla="*/ 8 h 102"/>
                    <a:gd name="T8" fmla="*/ 122 w 408"/>
                    <a:gd name="T9" fmla="*/ 45 h 102"/>
                    <a:gd name="T10" fmla="*/ 157 w 408"/>
                    <a:gd name="T11" fmla="*/ 40 h 102"/>
                    <a:gd name="T12" fmla="*/ 177 w 408"/>
                    <a:gd name="T13" fmla="*/ 5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6066" name="Group 137">
                  <a:extLst>
                    <a:ext uri="{FF2B5EF4-FFF2-40B4-BE49-F238E27FC236}">
                      <a16:creationId xmlns:a16="http://schemas.microsoft.com/office/drawing/2014/main" id="{BD7ADE94-F836-448F-B94A-F5F5A80909F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348" cy="829"/>
                </a:xfrm>
              </p:grpSpPr>
              <p:sp>
                <p:nvSpPr>
                  <p:cNvPr id="26067" name="Freeform 138">
                    <a:extLst>
                      <a:ext uri="{FF2B5EF4-FFF2-40B4-BE49-F238E27FC236}">
                        <a16:creationId xmlns:a16="http://schemas.microsoft.com/office/drawing/2014/main" id="{5F5A6D95-F5BE-462F-A787-EAAB4DFDF56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43 h 102"/>
                      <a:gd name="T2" fmla="*/ 22 w 408"/>
                      <a:gd name="T3" fmla="*/ 11 h 102"/>
                      <a:gd name="T4" fmla="*/ 59 w 408"/>
                      <a:gd name="T5" fmla="*/ 2 h 102"/>
                      <a:gd name="T6" fmla="*/ 95 w 408"/>
                      <a:gd name="T7" fmla="*/ 6 h 102"/>
                      <a:gd name="T8" fmla="*/ 139 w 408"/>
                      <a:gd name="T9" fmla="*/ 39 h 102"/>
                      <a:gd name="T10" fmla="*/ 179 w 408"/>
                      <a:gd name="T11" fmla="*/ 34 h 102"/>
                      <a:gd name="T12" fmla="*/ 203 w 408"/>
                      <a:gd name="T13" fmla="*/ 5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68" name="Freeform 139">
                    <a:extLst>
                      <a:ext uri="{FF2B5EF4-FFF2-40B4-BE49-F238E27FC236}">
                        <a16:creationId xmlns:a16="http://schemas.microsoft.com/office/drawing/2014/main" id="{CEE2E396-008B-42A2-B5EF-A9858E3038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69" name="Freeform 140">
                    <a:extLst>
                      <a:ext uri="{FF2B5EF4-FFF2-40B4-BE49-F238E27FC236}">
                        <a16:creationId xmlns:a16="http://schemas.microsoft.com/office/drawing/2014/main" id="{9F0F9A6F-657C-46EB-B864-FA0B996569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6070" name="Group 141">
                    <a:extLst>
                      <a:ext uri="{FF2B5EF4-FFF2-40B4-BE49-F238E27FC236}">
                        <a16:creationId xmlns:a16="http://schemas.microsoft.com/office/drawing/2014/main" id="{A9E2436D-1D45-4334-A936-8558855EB2E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6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6090" name="Freeform 142">
                      <a:extLst>
                        <a:ext uri="{FF2B5EF4-FFF2-40B4-BE49-F238E27FC236}">
                          <a16:creationId xmlns:a16="http://schemas.microsoft.com/office/drawing/2014/main" id="{09DB64CC-AB79-451C-B74F-408D9D8D664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91" name="Freeform 143">
                      <a:extLst>
                        <a:ext uri="{FF2B5EF4-FFF2-40B4-BE49-F238E27FC236}">
                          <a16:creationId xmlns:a16="http://schemas.microsoft.com/office/drawing/2014/main" id="{D4413CC7-29E6-4902-BBC7-B98E98700CE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92" name="Freeform 144">
                      <a:extLst>
                        <a:ext uri="{FF2B5EF4-FFF2-40B4-BE49-F238E27FC236}">
                          <a16:creationId xmlns:a16="http://schemas.microsoft.com/office/drawing/2014/main" id="{438DD009-D56A-4AAA-BD23-0029596F7C3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071" name="Group 145">
                    <a:extLst>
                      <a:ext uri="{FF2B5EF4-FFF2-40B4-BE49-F238E27FC236}">
                        <a16:creationId xmlns:a16="http://schemas.microsoft.com/office/drawing/2014/main" id="{5F2B1DD6-BCB3-4E97-928D-F780CA80155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4" y="1524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6087" name="Freeform 146">
                      <a:extLst>
                        <a:ext uri="{FF2B5EF4-FFF2-40B4-BE49-F238E27FC236}">
                          <a16:creationId xmlns:a16="http://schemas.microsoft.com/office/drawing/2014/main" id="{7E1C304E-FB97-4633-988F-5605E4021A5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88" name="Freeform 147">
                      <a:extLst>
                        <a:ext uri="{FF2B5EF4-FFF2-40B4-BE49-F238E27FC236}">
                          <a16:creationId xmlns:a16="http://schemas.microsoft.com/office/drawing/2014/main" id="{9092D9F0-0967-44E0-9BC4-152C200B415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89" name="Freeform 148">
                      <a:extLst>
                        <a:ext uri="{FF2B5EF4-FFF2-40B4-BE49-F238E27FC236}">
                          <a16:creationId xmlns:a16="http://schemas.microsoft.com/office/drawing/2014/main" id="{53692AA9-26AD-4A8B-822C-795ABC951BD7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072" name="Group 149">
                    <a:extLst>
                      <a:ext uri="{FF2B5EF4-FFF2-40B4-BE49-F238E27FC236}">
                        <a16:creationId xmlns:a16="http://schemas.microsoft.com/office/drawing/2014/main" id="{9C195546-C028-416E-80F2-1DF1E6041DF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9" y="1489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6084" name="Freeform 150">
                      <a:extLst>
                        <a:ext uri="{FF2B5EF4-FFF2-40B4-BE49-F238E27FC236}">
                          <a16:creationId xmlns:a16="http://schemas.microsoft.com/office/drawing/2014/main" id="{2D979F1D-4989-4607-8D6C-DFABC216AAF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85" name="Freeform 151">
                      <a:extLst>
                        <a:ext uri="{FF2B5EF4-FFF2-40B4-BE49-F238E27FC236}">
                          <a16:creationId xmlns:a16="http://schemas.microsoft.com/office/drawing/2014/main" id="{155523BC-D3E7-4EDD-AEF5-10AEF981FEC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86" name="Freeform 152">
                      <a:extLst>
                        <a:ext uri="{FF2B5EF4-FFF2-40B4-BE49-F238E27FC236}">
                          <a16:creationId xmlns:a16="http://schemas.microsoft.com/office/drawing/2014/main" id="{041B766E-91E5-497B-8AE2-480DEB5F53D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073" name="Group 153">
                    <a:extLst>
                      <a:ext uri="{FF2B5EF4-FFF2-40B4-BE49-F238E27FC236}">
                        <a16:creationId xmlns:a16="http://schemas.microsoft.com/office/drawing/2014/main" id="{A67BC9B0-20C3-4241-A1FA-3C20135026A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226440">
                    <a:off x="1882" y="1562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6081" name="Freeform 154">
                      <a:extLst>
                        <a:ext uri="{FF2B5EF4-FFF2-40B4-BE49-F238E27FC236}">
                          <a16:creationId xmlns:a16="http://schemas.microsoft.com/office/drawing/2014/main" id="{EE28BB6A-08F7-4DEB-82D9-49BB8333F14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82" name="Freeform 155">
                      <a:extLst>
                        <a:ext uri="{FF2B5EF4-FFF2-40B4-BE49-F238E27FC236}">
                          <a16:creationId xmlns:a16="http://schemas.microsoft.com/office/drawing/2014/main" id="{C5C40635-0B9E-411E-A1F7-40AD683E0CA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83" name="Freeform 156">
                      <a:extLst>
                        <a:ext uri="{FF2B5EF4-FFF2-40B4-BE49-F238E27FC236}">
                          <a16:creationId xmlns:a16="http://schemas.microsoft.com/office/drawing/2014/main" id="{F17B1FB7-5C50-4ED8-BAB8-09346103FC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074" name="Group 157">
                    <a:extLst>
                      <a:ext uri="{FF2B5EF4-FFF2-40B4-BE49-F238E27FC236}">
                        <a16:creationId xmlns:a16="http://schemas.microsoft.com/office/drawing/2014/main" id="{90F3D9F3-CDFA-4532-A194-BD9FA7989AB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068615">
                    <a:off x="2210" y="1726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6078" name="Freeform 158">
                      <a:extLst>
                        <a:ext uri="{FF2B5EF4-FFF2-40B4-BE49-F238E27FC236}">
                          <a16:creationId xmlns:a16="http://schemas.microsoft.com/office/drawing/2014/main" id="{CA82968C-948F-4563-A4A9-DED34DA9C82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79" name="Freeform 159">
                      <a:extLst>
                        <a:ext uri="{FF2B5EF4-FFF2-40B4-BE49-F238E27FC236}">
                          <a16:creationId xmlns:a16="http://schemas.microsoft.com/office/drawing/2014/main" id="{804A23C8-3CBD-4C71-A457-DDC71B188C4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80" name="Freeform 160">
                      <a:extLst>
                        <a:ext uri="{FF2B5EF4-FFF2-40B4-BE49-F238E27FC236}">
                          <a16:creationId xmlns:a16="http://schemas.microsoft.com/office/drawing/2014/main" id="{95F45333-EFB7-4EF6-9748-59AFC1BB107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6075" name="Freeform 161">
                    <a:extLst>
                      <a:ext uri="{FF2B5EF4-FFF2-40B4-BE49-F238E27FC236}">
                        <a16:creationId xmlns:a16="http://schemas.microsoft.com/office/drawing/2014/main" id="{307F947C-CCE9-403C-8BDD-4B695F1D32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48 h 126"/>
                      <a:gd name="T2" fmla="*/ 20 w 400"/>
                      <a:gd name="T3" fmla="*/ 13 h 126"/>
                      <a:gd name="T4" fmla="*/ 58 w 400"/>
                      <a:gd name="T5" fmla="*/ 0 h 126"/>
                      <a:gd name="T6" fmla="*/ 89 w 400"/>
                      <a:gd name="T7" fmla="*/ 11 h 126"/>
                      <a:gd name="T8" fmla="*/ 122 w 400"/>
                      <a:gd name="T9" fmla="*/ 56 h 126"/>
                      <a:gd name="T10" fmla="*/ 158 w 400"/>
                      <a:gd name="T11" fmla="*/ 52 h 126"/>
                      <a:gd name="T12" fmla="*/ 174 w 400"/>
                      <a:gd name="T13" fmla="*/ 18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76" name="Freeform 162">
                    <a:extLst>
                      <a:ext uri="{FF2B5EF4-FFF2-40B4-BE49-F238E27FC236}">
                        <a16:creationId xmlns:a16="http://schemas.microsoft.com/office/drawing/2014/main" id="{1FFAA556-05C7-4F47-8878-1594992CED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77" name="Freeform 163">
                    <a:extLst>
                      <a:ext uri="{FF2B5EF4-FFF2-40B4-BE49-F238E27FC236}">
                        <a16:creationId xmlns:a16="http://schemas.microsoft.com/office/drawing/2014/main" id="{73266C49-AF4F-42C8-9ABB-7A2DAEE887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889" name="Group 164">
                <a:extLst>
                  <a:ext uri="{FF2B5EF4-FFF2-40B4-BE49-F238E27FC236}">
                    <a16:creationId xmlns:a16="http://schemas.microsoft.com/office/drawing/2014/main" id="{B98E8635-49A2-474B-B7D6-7E6117E0CDD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4" y="3366"/>
                <a:ext cx="1152" cy="204"/>
                <a:chOff x="461" y="1577"/>
                <a:chExt cx="1446" cy="232"/>
              </a:xfrm>
            </p:grpSpPr>
            <p:sp>
              <p:nvSpPr>
                <p:cNvPr id="26030" name="Freeform 165">
                  <a:extLst>
                    <a:ext uri="{FF2B5EF4-FFF2-40B4-BE49-F238E27FC236}">
                      <a16:creationId xmlns:a16="http://schemas.microsoft.com/office/drawing/2014/main" id="{4DC6D534-458F-4EC9-A4A9-A363B2C07F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63547">
                  <a:off x="1600" y="1713"/>
                  <a:ext cx="192" cy="27"/>
                </a:xfrm>
                <a:custGeom>
                  <a:avLst/>
                  <a:gdLst>
                    <a:gd name="T0" fmla="*/ 0 w 408"/>
                    <a:gd name="T1" fmla="*/ 2 h 102"/>
                    <a:gd name="T2" fmla="*/ 5 w 408"/>
                    <a:gd name="T3" fmla="*/ 1 h 102"/>
                    <a:gd name="T4" fmla="*/ 12 w 408"/>
                    <a:gd name="T5" fmla="*/ 0 h 102"/>
                    <a:gd name="T6" fmla="*/ 20 w 408"/>
                    <a:gd name="T7" fmla="*/ 0 h 102"/>
                    <a:gd name="T8" fmla="*/ 29 w 408"/>
                    <a:gd name="T9" fmla="*/ 2 h 102"/>
                    <a:gd name="T10" fmla="*/ 38 w 408"/>
                    <a:gd name="T11" fmla="*/ 2 h 102"/>
                    <a:gd name="T12" fmla="*/ 42 w 408"/>
                    <a:gd name="T13" fmla="*/ 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031" name="Freeform 166">
                  <a:extLst>
                    <a:ext uri="{FF2B5EF4-FFF2-40B4-BE49-F238E27FC236}">
                      <a16:creationId xmlns:a16="http://schemas.microsoft.com/office/drawing/2014/main" id="{B8DD9D3B-0CDD-4058-B979-3EAE30EECB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846516">
                  <a:off x="1658" y="1703"/>
                  <a:ext cx="188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1 w 400"/>
                    <a:gd name="T7" fmla="*/ 1 h 126"/>
                    <a:gd name="T8" fmla="*/ 29 w 400"/>
                    <a:gd name="T9" fmla="*/ 2 h 126"/>
                    <a:gd name="T10" fmla="*/ 38 w 400"/>
                    <a:gd name="T11" fmla="*/ 2 h 126"/>
                    <a:gd name="T12" fmla="*/ 41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032" name="Freeform 167">
                  <a:extLst>
                    <a:ext uri="{FF2B5EF4-FFF2-40B4-BE49-F238E27FC236}">
                      <a16:creationId xmlns:a16="http://schemas.microsoft.com/office/drawing/2014/main" id="{3D0667EC-2CA2-4371-BA2E-78F8035515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95241">
                  <a:off x="1533" y="1721"/>
                  <a:ext cx="189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2 w 400"/>
                    <a:gd name="T7" fmla="*/ 1 h 126"/>
                    <a:gd name="T8" fmla="*/ 30 w 400"/>
                    <a:gd name="T9" fmla="*/ 2 h 126"/>
                    <a:gd name="T10" fmla="*/ 38 w 400"/>
                    <a:gd name="T11" fmla="*/ 2 h 126"/>
                    <a:gd name="T12" fmla="*/ 42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6033" name="Group 168">
                  <a:extLst>
                    <a:ext uri="{FF2B5EF4-FFF2-40B4-BE49-F238E27FC236}">
                      <a16:creationId xmlns:a16="http://schemas.microsoft.com/office/drawing/2014/main" id="{2BE1E80C-E7FC-4C4E-8CCE-622C05238DF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0121193">
                  <a:off x="1341" y="1714"/>
                  <a:ext cx="311" cy="77"/>
                  <a:chOff x="500" y="1699"/>
                  <a:chExt cx="660" cy="284"/>
                </a:xfrm>
              </p:grpSpPr>
              <p:sp>
                <p:nvSpPr>
                  <p:cNvPr id="26062" name="Freeform 169">
                    <a:extLst>
                      <a:ext uri="{FF2B5EF4-FFF2-40B4-BE49-F238E27FC236}">
                        <a16:creationId xmlns:a16="http://schemas.microsoft.com/office/drawing/2014/main" id="{F4AD89EE-5902-4037-B8E8-F89F4B4042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63" name="Freeform 170">
                    <a:extLst>
                      <a:ext uri="{FF2B5EF4-FFF2-40B4-BE49-F238E27FC236}">
                        <a16:creationId xmlns:a16="http://schemas.microsoft.com/office/drawing/2014/main" id="{815315C6-9830-4D3E-BC81-C1331744B5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64" name="Freeform 171">
                    <a:extLst>
                      <a:ext uri="{FF2B5EF4-FFF2-40B4-BE49-F238E27FC236}">
                        <a16:creationId xmlns:a16="http://schemas.microsoft.com/office/drawing/2014/main" id="{E2D5C909-75B2-4F2F-B7F7-CF8439D3FF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034" name="Group 172">
                  <a:extLst>
                    <a:ext uri="{FF2B5EF4-FFF2-40B4-BE49-F238E27FC236}">
                      <a16:creationId xmlns:a16="http://schemas.microsoft.com/office/drawing/2014/main" id="{18A66A81-0792-4DEE-8BE6-7112439137D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767010">
                  <a:off x="1137" y="1727"/>
                  <a:ext cx="311" cy="77"/>
                  <a:chOff x="500" y="1699"/>
                  <a:chExt cx="660" cy="284"/>
                </a:xfrm>
              </p:grpSpPr>
              <p:sp>
                <p:nvSpPr>
                  <p:cNvPr id="26059" name="Freeform 173">
                    <a:extLst>
                      <a:ext uri="{FF2B5EF4-FFF2-40B4-BE49-F238E27FC236}">
                        <a16:creationId xmlns:a16="http://schemas.microsoft.com/office/drawing/2014/main" id="{C44CA404-0898-4E1F-BCB4-E61B485B49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60" name="Freeform 174">
                    <a:extLst>
                      <a:ext uri="{FF2B5EF4-FFF2-40B4-BE49-F238E27FC236}">
                        <a16:creationId xmlns:a16="http://schemas.microsoft.com/office/drawing/2014/main" id="{B68DCC98-B51B-4BD2-87FF-33B4E3F8E5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61" name="Freeform 175">
                    <a:extLst>
                      <a:ext uri="{FF2B5EF4-FFF2-40B4-BE49-F238E27FC236}">
                        <a16:creationId xmlns:a16="http://schemas.microsoft.com/office/drawing/2014/main" id="{6FEE85D2-8625-473F-9DCD-1F8C159698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035" name="Group 176">
                  <a:extLst>
                    <a:ext uri="{FF2B5EF4-FFF2-40B4-BE49-F238E27FC236}">
                      <a16:creationId xmlns:a16="http://schemas.microsoft.com/office/drawing/2014/main" id="{66509A9E-DF77-49A1-A1AC-B18ED9B129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275821">
                  <a:off x="955" y="1728"/>
                  <a:ext cx="297" cy="81"/>
                  <a:chOff x="500" y="1699"/>
                  <a:chExt cx="660" cy="284"/>
                </a:xfrm>
              </p:grpSpPr>
              <p:sp>
                <p:nvSpPr>
                  <p:cNvPr id="26056" name="Freeform 177">
                    <a:extLst>
                      <a:ext uri="{FF2B5EF4-FFF2-40B4-BE49-F238E27FC236}">
                        <a16:creationId xmlns:a16="http://schemas.microsoft.com/office/drawing/2014/main" id="{BA42DBEE-0F92-43D9-A257-C73A8F3CF7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57" name="Freeform 178">
                    <a:extLst>
                      <a:ext uri="{FF2B5EF4-FFF2-40B4-BE49-F238E27FC236}">
                        <a16:creationId xmlns:a16="http://schemas.microsoft.com/office/drawing/2014/main" id="{28EB145D-86EE-4DD2-B4D0-66AEEC7396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58" name="Freeform 179">
                    <a:extLst>
                      <a:ext uri="{FF2B5EF4-FFF2-40B4-BE49-F238E27FC236}">
                        <a16:creationId xmlns:a16="http://schemas.microsoft.com/office/drawing/2014/main" id="{BE1F3684-0713-4852-B441-02CF59D43A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6036" name="Group 180">
                  <a:extLst>
                    <a:ext uri="{FF2B5EF4-FFF2-40B4-BE49-F238E27FC236}">
                      <a16:creationId xmlns:a16="http://schemas.microsoft.com/office/drawing/2014/main" id="{9DDA34AD-EAB6-437B-976D-2FB2C9F723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53299">
                  <a:off x="461" y="1577"/>
                  <a:ext cx="418" cy="211"/>
                  <a:chOff x="1606" y="2128"/>
                  <a:chExt cx="418" cy="211"/>
                </a:xfrm>
              </p:grpSpPr>
              <p:grpSp>
                <p:nvGrpSpPr>
                  <p:cNvPr id="26043" name="Group 181">
                    <a:extLst>
                      <a:ext uri="{FF2B5EF4-FFF2-40B4-BE49-F238E27FC236}">
                        <a16:creationId xmlns:a16="http://schemas.microsoft.com/office/drawing/2014/main" id="{42B00E69-A8A0-4079-AF0F-826765411CD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92" y="2156"/>
                    <a:ext cx="332" cy="183"/>
                    <a:chOff x="1692" y="2156"/>
                    <a:chExt cx="332" cy="183"/>
                  </a:xfrm>
                </p:grpSpPr>
                <p:sp>
                  <p:nvSpPr>
                    <p:cNvPr id="26053" name="Freeform 182">
                      <a:extLst>
                        <a:ext uri="{FF2B5EF4-FFF2-40B4-BE49-F238E27FC236}">
                          <a16:creationId xmlns:a16="http://schemas.microsoft.com/office/drawing/2014/main" id="{8CDC3227-0DEB-47E6-992D-57E9EA4DFFA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62" y="2186"/>
                      <a:ext cx="111" cy="51"/>
                    </a:xfrm>
                    <a:custGeom>
                      <a:avLst/>
                      <a:gdLst>
                        <a:gd name="T0" fmla="*/ 0 w 408"/>
                        <a:gd name="T1" fmla="*/ 13 h 102"/>
                        <a:gd name="T2" fmla="*/ 1 w 408"/>
                        <a:gd name="T3" fmla="*/ 4 h 102"/>
                        <a:gd name="T4" fmla="*/ 2 w 408"/>
                        <a:gd name="T5" fmla="*/ 1 h 102"/>
                        <a:gd name="T6" fmla="*/ 4 w 408"/>
                        <a:gd name="T7" fmla="*/ 2 h 102"/>
                        <a:gd name="T8" fmla="*/ 6 w 408"/>
                        <a:gd name="T9" fmla="*/ 12 h 102"/>
                        <a:gd name="T10" fmla="*/ 7 w 408"/>
                        <a:gd name="T11" fmla="*/ 10 h 102"/>
                        <a:gd name="T12" fmla="*/ 8 w 408"/>
                        <a:gd name="T13" fmla="*/ 2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solidFill>
                      <a:srgbClr val="CC9900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54" name="Freeform 183">
                      <a:extLst>
                        <a:ext uri="{FF2B5EF4-FFF2-40B4-BE49-F238E27FC236}">
                          <a16:creationId xmlns:a16="http://schemas.microsoft.com/office/drawing/2014/main" id="{294ABA92-2AD9-42E1-90A5-1308325D01D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52" y="2268"/>
                      <a:ext cx="95" cy="48"/>
                    </a:xfrm>
                    <a:custGeom>
                      <a:avLst/>
                      <a:gdLst>
                        <a:gd name="T0" fmla="*/ 0 w 408"/>
                        <a:gd name="T1" fmla="*/ 10 h 102"/>
                        <a:gd name="T2" fmla="*/ 0 w 408"/>
                        <a:gd name="T3" fmla="*/ 3 h 102"/>
                        <a:gd name="T4" fmla="*/ 1 w 408"/>
                        <a:gd name="T5" fmla="*/ 0 h 102"/>
                        <a:gd name="T6" fmla="*/ 2 w 408"/>
                        <a:gd name="T7" fmla="*/ 1 h 102"/>
                        <a:gd name="T8" fmla="*/ 3 w 408"/>
                        <a:gd name="T9" fmla="*/ 9 h 102"/>
                        <a:gd name="T10" fmla="*/ 5 w 408"/>
                        <a:gd name="T11" fmla="*/ 8 h 102"/>
                        <a:gd name="T12" fmla="*/ 5 w 408"/>
                        <a:gd name="T13" fmla="*/ 1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6055" name="Freeform 184">
                      <a:extLst>
                        <a:ext uri="{FF2B5EF4-FFF2-40B4-BE49-F238E27FC236}">
                          <a16:creationId xmlns:a16="http://schemas.microsoft.com/office/drawing/2014/main" id="{FE6412A0-DD0A-45D7-8FEE-9A673C805A5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6967771">
                      <a:off x="1854" y="2257"/>
                      <a:ext cx="93" cy="59"/>
                    </a:xfrm>
                    <a:custGeom>
                      <a:avLst/>
                      <a:gdLst>
                        <a:gd name="T0" fmla="*/ 0 w 400"/>
                        <a:gd name="T1" fmla="*/ 10 h 126"/>
                        <a:gd name="T2" fmla="*/ 1 w 400"/>
                        <a:gd name="T3" fmla="*/ 3 h 126"/>
                        <a:gd name="T4" fmla="*/ 2 w 400"/>
                        <a:gd name="T5" fmla="*/ 0 h 126"/>
                        <a:gd name="T6" fmla="*/ 3 w 400"/>
                        <a:gd name="T7" fmla="*/ 2 h 126"/>
                        <a:gd name="T8" fmla="*/ 3 w 400"/>
                        <a:gd name="T9" fmla="*/ 11 h 126"/>
                        <a:gd name="T10" fmla="*/ 5 w 400"/>
                        <a:gd name="T11" fmla="*/ 11 h 126"/>
                        <a:gd name="T12" fmla="*/ 5 w 400"/>
                        <a:gd name="T13" fmla="*/ 4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6044" name="Group 185">
                    <a:extLst>
                      <a:ext uri="{FF2B5EF4-FFF2-40B4-BE49-F238E27FC236}">
                        <a16:creationId xmlns:a16="http://schemas.microsoft.com/office/drawing/2014/main" id="{8F06053B-50BC-4B0B-9123-4C66E70EEFE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06" y="2128"/>
                    <a:ext cx="372" cy="208"/>
                    <a:chOff x="1606" y="2128"/>
                    <a:chExt cx="372" cy="208"/>
                  </a:xfrm>
                </p:grpSpPr>
                <p:grpSp>
                  <p:nvGrpSpPr>
                    <p:cNvPr id="26045" name="Group 186">
                      <a:extLst>
                        <a:ext uri="{FF2B5EF4-FFF2-40B4-BE49-F238E27FC236}">
                          <a16:creationId xmlns:a16="http://schemas.microsoft.com/office/drawing/2014/main" id="{F7FC7B3C-115E-4A15-9484-90BE2F4649C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49" y="2131"/>
                      <a:ext cx="329" cy="205"/>
                      <a:chOff x="1649" y="2131"/>
                      <a:chExt cx="329" cy="205"/>
                    </a:xfrm>
                  </p:grpSpPr>
                  <p:sp>
                    <p:nvSpPr>
                      <p:cNvPr id="26047" name="Freeform 187">
                        <a:extLst>
                          <a:ext uri="{FF2B5EF4-FFF2-40B4-BE49-F238E27FC236}">
                            <a16:creationId xmlns:a16="http://schemas.microsoft.com/office/drawing/2014/main" id="{56F6098D-60B8-4CCC-ADFC-2F35C50E254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7401987">
                        <a:off x="1903" y="2260"/>
                        <a:ext cx="92" cy="59"/>
                      </a:xfrm>
                      <a:custGeom>
                        <a:avLst/>
                        <a:gdLst>
                          <a:gd name="T0" fmla="*/ 0 w 400"/>
                          <a:gd name="T1" fmla="*/ 10 h 126"/>
                          <a:gd name="T2" fmla="*/ 1 w 400"/>
                          <a:gd name="T3" fmla="*/ 3 h 126"/>
                          <a:gd name="T4" fmla="*/ 2 w 400"/>
                          <a:gd name="T5" fmla="*/ 0 h 126"/>
                          <a:gd name="T6" fmla="*/ 3 w 400"/>
                          <a:gd name="T7" fmla="*/ 2 h 126"/>
                          <a:gd name="T8" fmla="*/ 3 w 400"/>
                          <a:gd name="T9" fmla="*/ 11 h 126"/>
                          <a:gd name="T10" fmla="*/ 4 w 400"/>
                          <a:gd name="T11" fmla="*/ 11 h 126"/>
                          <a:gd name="T12" fmla="*/ 5 w 400"/>
                          <a:gd name="T13" fmla="*/ 4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26048" name="Group 188">
                        <a:extLst>
                          <a:ext uri="{FF2B5EF4-FFF2-40B4-BE49-F238E27FC236}">
                            <a16:creationId xmlns:a16="http://schemas.microsoft.com/office/drawing/2014/main" id="{FAD063DF-558F-4AB7-BB03-2111869FED59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5" y="2188"/>
                        <a:ext cx="154" cy="143"/>
                        <a:chOff x="1728" y="2185"/>
                        <a:chExt cx="154" cy="143"/>
                      </a:xfrm>
                    </p:grpSpPr>
                    <p:sp>
                      <p:nvSpPr>
                        <p:cNvPr id="26050" name="Freeform 189">
                          <a:extLst>
                            <a:ext uri="{FF2B5EF4-FFF2-40B4-BE49-F238E27FC236}">
                              <a16:creationId xmlns:a16="http://schemas.microsoft.com/office/drawing/2014/main" id="{87D734F6-B5E3-43FB-B191-33B4CA9869BF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802" y="2249"/>
                          <a:ext cx="111" cy="48"/>
                        </a:xfrm>
                        <a:custGeom>
                          <a:avLst/>
                          <a:gdLst>
                            <a:gd name="T0" fmla="*/ 0 w 408"/>
                            <a:gd name="T1" fmla="*/ 10 h 102"/>
                            <a:gd name="T2" fmla="*/ 1 w 408"/>
                            <a:gd name="T3" fmla="*/ 3 h 102"/>
                            <a:gd name="T4" fmla="*/ 2 w 408"/>
                            <a:gd name="T5" fmla="*/ 0 h 102"/>
                            <a:gd name="T6" fmla="*/ 4 w 408"/>
                            <a:gd name="T7" fmla="*/ 1 h 102"/>
                            <a:gd name="T8" fmla="*/ 6 w 408"/>
                            <a:gd name="T9" fmla="*/ 9 h 102"/>
                            <a:gd name="T10" fmla="*/ 7 w 408"/>
                            <a:gd name="T11" fmla="*/ 8 h 102"/>
                            <a:gd name="T12" fmla="*/ 8 w 408"/>
                            <a:gd name="T13" fmla="*/ 1 h 102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8" h="102">
                              <a:moveTo>
                                <a:pt x="0" y="99"/>
                              </a:moveTo>
                              <a:cubicBezTo>
                                <a:pt x="7" y="87"/>
                                <a:pt x="24" y="43"/>
                                <a:pt x="44" y="27"/>
                              </a:cubicBezTo>
                              <a:cubicBezTo>
                                <a:pt x="64" y="11"/>
                                <a:pt x="93" y="5"/>
                                <a:pt x="118" y="3"/>
                              </a:cubicBezTo>
                              <a:cubicBezTo>
                                <a:pt x="143" y="1"/>
                                <a:pt x="165" y="0"/>
                                <a:pt x="192" y="15"/>
                              </a:cubicBezTo>
                              <a:cubicBezTo>
                                <a:pt x="219" y="30"/>
                                <a:pt x="252" y="80"/>
                                <a:pt x="280" y="91"/>
                              </a:cubicBezTo>
                              <a:cubicBezTo>
                                <a:pt x="308" y="102"/>
                                <a:pt x="339" y="92"/>
                                <a:pt x="360" y="79"/>
                              </a:cubicBezTo>
                              <a:cubicBezTo>
                                <a:pt x="381" y="66"/>
                                <a:pt x="398" y="25"/>
                                <a:pt x="408" y="10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6051" name="Freeform 190">
                          <a:extLst>
                            <a:ext uri="{FF2B5EF4-FFF2-40B4-BE49-F238E27FC236}">
                              <a16:creationId xmlns:a16="http://schemas.microsoft.com/office/drawing/2014/main" id="{56FB9030-9ECC-4B84-98B4-F9C637C4360A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752" y="2226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10 h 126"/>
                            <a:gd name="T2" fmla="*/ 1 w 400"/>
                            <a:gd name="T3" fmla="*/ 3 h 126"/>
                            <a:gd name="T4" fmla="*/ 3 w 400"/>
                            <a:gd name="T5" fmla="*/ 0 h 126"/>
                            <a:gd name="T6" fmla="*/ 4 w 400"/>
                            <a:gd name="T7" fmla="*/ 2 h 126"/>
                            <a:gd name="T8" fmla="*/ 6 w 400"/>
                            <a:gd name="T9" fmla="*/ 11 h 126"/>
                            <a:gd name="T10" fmla="*/ 7 w 400"/>
                            <a:gd name="T11" fmla="*/ 11 h 126"/>
                            <a:gd name="T12" fmla="*/ 8 w 400"/>
                            <a:gd name="T13" fmla="*/ 4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6052" name="Freeform 191">
                          <a:extLst>
                            <a:ext uri="{FF2B5EF4-FFF2-40B4-BE49-F238E27FC236}">
                              <a16:creationId xmlns:a16="http://schemas.microsoft.com/office/drawing/2014/main" id="{3C6B9A99-8506-4F06-B659-D2889979F59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297170">
                          <a:off x="1704" y="2209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10 h 126"/>
                            <a:gd name="T2" fmla="*/ 1 w 400"/>
                            <a:gd name="T3" fmla="*/ 3 h 126"/>
                            <a:gd name="T4" fmla="*/ 3 w 400"/>
                            <a:gd name="T5" fmla="*/ 0 h 126"/>
                            <a:gd name="T6" fmla="*/ 4 w 400"/>
                            <a:gd name="T7" fmla="*/ 2 h 126"/>
                            <a:gd name="T8" fmla="*/ 6 w 400"/>
                            <a:gd name="T9" fmla="*/ 11 h 126"/>
                            <a:gd name="T10" fmla="*/ 7 w 400"/>
                            <a:gd name="T11" fmla="*/ 11 h 126"/>
                            <a:gd name="T12" fmla="*/ 8 w 400"/>
                            <a:gd name="T13" fmla="*/ 4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sp>
                    <p:nvSpPr>
                      <p:cNvPr id="26049" name="Freeform 192">
                        <a:extLst>
                          <a:ext uri="{FF2B5EF4-FFF2-40B4-BE49-F238E27FC236}">
                            <a16:creationId xmlns:a16="http://schemas.microsoft.com/office/drawing/2014/main" id="{FF8DDF82-4D10-4A82-9E0F-A0066CF76CF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5664353">
                        <a:off x="1625" y="2155"/>
                        <a:ext cx="108" cy="60"/>
                      </a:xfrm>
                      <a:custGeom>
                        <a:avLst/>
                        <a:gdLst>
                          <a:gd name="T0" fmla="*/ 0 w 400"/>
                          <a:gd name="T1" fmla="*/ 10 h 126"/>
                          <a:gd name="T2" fmla="*/ 1 w 400"/>
                          <a:gd name="T3" fmla="*/ 3 h 126"/>
                          <a:gd name="T4" fmla="*/ 3 w 400"/>
                          <a:gd name="T5" fmla="*/ 0 h 126"/>
                          <a:gd name="T6" fmla="*/ 4 w 400"/>
                          <a:gd name="T7" fmla="*/ 2 h 126"/>
                          <a:gd name="T8" fmla="*/ 6 w 400"/>
                          <a:gd name="T9" fmla="*/ 12 h 126"/>
                          <a:gd name="T10" fmla="*/ 7 w 400"/>
                          <a:gd name="T11" fmla="*/ 11 h 126"/>
                          <a:gd name="T12" fmla="*/ 8 w 400"/>
                          <a:gd name="T13" fmla="*/ 4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6046" name="Freeform 193">
                      <a:extLst>
                        <a:ext uri="{FF2B5EF4-FFF2-40B4-BE49-F238E27FC236}">
                          <a16:creationId xmlns:a16="http://schemas.microsoft.com/office/drawing/2014/main" id="{071D371D-798B-4ADF-8AA3-B17231036DA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10800000">
                      <a:off x="1606" y="2128"/>
                      <a:ext cx="86" cy="79"/>
                    </a:xfrm>
                    <a:custGeom>
                      <a:avLst/>
                      <a:gdLst>
                        <a:gd name="T0" fmla="*/ 15 w 145"/>
                        <a:gd name="T1" fmla="*/ 0 h 221"/>
                        <a:gd name="T2" fmla="*/ 26 w 145"/>
                        <a:gd name="T3" fmla="*/ 2 h 221"/>
                        <a:gd name="T4" fmla="*/ 30 w 145"/>
                        <a:gd name="T5" fmla="*/ 5 h 221"/>
                        <a:gd name="T6" fmla="*/ 26 w 145"/>
                        <a:gd name="T7" fmla="*/ 7 h 221"/>
                        <a:gd name="T8" fmla="*/ 11 w 145"/>
                        <a:gd name="T9" fmla="*/ 10 h 221"/>
                        <a:gd name="T10" fmla="*/ 1 w 145"/>
                        <a:gd name="T11" fmla="*/ 10 h 221"/>
                        <a:gd name="T12" fmla="*/ 3 w 145"/>
                        <a:gd name="T13" fmla="*/ 10 h 22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45" h="221">
                          <a:moveTo>
                            <a:pt x="72" y="0"/>
                          </a:moveTo>
                          <a:cubicBezTo>
                            <a:pt x="82" y="7"/>
                            <a:pt x="115" y="23"/>
                            <a:pt x="127" y="39"/>
                          </a:cubicBezTo>
                          <a:cubicBezTo>
                            <a:pt x="139" y="57"/>
                            <a:pt x="145" y="86"/>
                            <a:pt x="144" y="106"/>
                          </a:cubicBezTo>
                          <a:cubicBezTo>
                            <a:pt x="143" y="125"/>
                            <a:pt x="139" y="141"/>
                            <a:pt x="123" y="158"/>
                          </a:cubicBezTo>
                          <a:cubicBezTo>
                            <a:pt x="107" y="176"/>
                            <a:pt x="69" y="203"/>
                            <a:pt x="50" y="212"/>
                          </a:cubicBezTo>
                          <a:cubicBezTo>
                            <a:pt x="31" y="221"/>
                            <a:pt x="12" y="213"/>
                            <a:pt x="6" y="214"/>
                          </a:cubicBezTo>
                          <a:cubicBezTo>
                            <a:pt x="0" y="215"/>
                            <a:pt x="12" y="217"/>
                            <a:pt x="14" y="21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26037" name="Freeform 194">
                  <a:extLst>
                    <a:ext uri="{FF2B5EF4-FFF2-40B4-BE49-F238E27FC236}">
                      <a16:creationId xmlns:a16="http://schemas.microsoft.com/office/drawing/2014/main" id="{70615212-6E09-44C0-BF25-127798873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8887738">
                  <a:off x="1771" y="1656"/>
                  <a:ext cx="136" cy="51"/>
                </a:xfrm>
                <a:custGeom>
                  <a:avLst/>
                  <a:gdLst>
                    <a:gd name="T0" fmla="*/ 30 w 228"/>
                    <a:gd name="T1" fmla="*/ 4 h 142"/>
                    <a:gd name="T2" fmla="*/ 5 w 228"/>
                    <a:gd name="T3" fmla="*/ 6 h 142"/>
                    <a:gd name="T4" fmla="*/ 1 w 228"/>
                    <a:gd name="T5" fmla="*/ 3 h 142"/>
                    <a:gd name="T6" fmla="*/ 14 w 228"/>
                    <a:gd name="T7" fmla="*/ 3 h 142"/>
                    <a:gd name="T8" fmla="*/ 32 w 228"/>
                    <a:gd name="T9" fmla="*/ 4 h 142"/>
                    <a:gd name="T10" fmla="*/ 44 w 228"/>
                    <a:gd name="T11" fmla="*/ 3 h 142"/>
                    <a:gd name="T12" fmla="*/ 48 w 228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28" h="142">
                      <a:moveTo>
                        <a:pt x="145" y="96"/>
                      </a:moveTo>
                      <a:cubicBezTo>
                        <a:pt x="126" y="103"/>
                        <a:pt x="48" y="142"/>
                        <a:pt x="25" y="136"/>
                      </a:cubicBezTo>
                      <a:cubicBezTo>
                        <a:pt x="2" y="130"/>
                        <a:pt x="0" y="75"/>
                        <a:pt x="7" y="61"/>
                      </a:cubicBezTo>
                      <a:cubicBezTo>
                        <a:pt x="14" y="47"/>
                        <a:pt x="42" y="48"/>
                        <a:pt x="66" y="53"/>
                      </a:cubicBezTo>
                      <a:cubicBezTo>
                        <a:pt x="89" y="58"/>
                        <a:pt x="126" y="85"/>
                        <a:pt x="150" y="88"/>
                      </a:cubicBezTo>
                      <a:cubicBezTo>
                        <a:pt x="173" y="89"/>
                        <a:pt x="194" y="74"/>
                        <a:pt x="207" y="60"/>
                      </a:cubicBezTo>
                      <a:cubicBezTo>
                        <a:pt x="221" y="46"/>
                        <a:pt x="224" y="12"/>
                        <a:pt x="228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6038" name="Group 195">
                  <a:extLst>
                    <a:ext uri="{FF2B5EF4-FFF2-40B4-BE49-F238E27FC236}">
                      <a16:creationId xmlns:a16="http://schemas.microsoft.com/office/drawing/2014/main" id="{2F79C166-BA83-48B4-AF50-00AF3A95D76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101855">
                  <a:off x="774" y="1720"/>
                  <a:ext cx="297" cy="81"/>
                  <a:chOff x="500" y="1699"/>
                  <a:chExt cx="660" cy="284"/>
                </a:xfrm>
              </p:grpSpPr>
              <p:sp>
                <p:nvSpPr>
                  <p:cNvPr id="26040" name="Freeform 196">
                    <a:extLst>
                      <a:ext uri="{FF2B5EF4-FFF2-40B4-BE49-F238E27FC236}">
                        <a16:creationId xmlns:a16="http://schemas.microsoft.com/office/drawing/2014/main" id="{8E474B80-0ECB-49F0-9031-CAC90187BC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41" name="Freeform 197">
                    <a:extLst>
                      <a:ext uri="{FF2B5EF4-FFF2-40B4-BE49-F238E27FC236}">
                        <a16:creationId xmlns:a16="http://schemas.microsoft.com/office/drawing/2014/main" id="{0814569C-8689-44C0-AA3F-4545E4B1C0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42" name="Freeform 198">
                    <a:extLst>
                      <a:ext uri="{FF2B5EF4-FFF2-40B4-BE49-F238E27FC236}">
                        <a16:creationId xmlns:a16="http://schemas.microsoft.com/office/drawing/2014/main" id="{90EF04F8-D187-4855-AFE3-59C9B47982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6039" name="Freeform 199">
                  <a:extLst>
                    <a:ext uri="{FF2B5EF4-FFF2-40B4-BE49-F238E27FC236}">
                      <a16:creationId xmlns:a16="http://schemas.microsoft.com/office/drawing/2014/main" id="{63DBBE63-4A8B-4524-AADC-B7C7C05D32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846516">
                  <a:off x="1709" y="1685"/>
                  <a:ext cx="188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1 w 400"/>
                    <a:gd name="T7" fmla="*/ 1 h 126"/>
                    <a:gd name="T8" fmla="*/ 29 w 400"/>
                    <a:gd name="T9" fmla="*/ 2 h 126"/>
                    <a:gd name="T10" fmla="*/ 38 w 400"/>
                    <a:gd name="T11" fmla="*/ 2 h 126"/>
                    <a:gd name="T12" fmla="*/ 41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5890" name="Oval 200">
                <a:extLst>
                  <a:ext uri="{FF2B5EF4-FFF2-40B4-BE49-F238E27FC236}">
                    <a16:creationId xmlns:a16="http://schemas.microsoft.com/office/drawing/2014/main" id="{3FFB341F-3D65-440D-94DB-7003EDAB6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66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891" name="Oval 201">
                <a:extLst>
                  <a:ext uri="{FF2B5EF4-FFF2-40B4-BE49-F238E27FC236}">
                    <a16:creationId xmlns:a16="http://schemas.microsoft.com/office/drawing/2014/main" id="{FEDA04F6-2763-4ADD-A246-12CDD7CE4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62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892" name="Oval 202">
                <a:extLst>
                  <a:ext uri="{FF2B5EF4-FFF2-40B4-BE49-F238E27FC236}">
                    <a16:creationId xmlns:a16="http://schemas.microsoft.com/office/drawing/2014/main" id="{E2DBF19E-874F-472B-A5F4-ECECFB0F9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66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893" name="Oval 203">
                <a:extLst>
                  <a:ext uri="{FF2B5EF4-FFF2-40B4-BE49-F238E27FC236}">
                    <a16:creationId xmlns:a16="http://schemas.microsoft.com/office/drawing/2014/main" id="{7A0EA3B8-E1DB-4F1B-8677-8587DF0F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894" name="Oval 204">
                <a:extLst>
                  <a:ext uri="{FF2B5EF4-FFF2-40B4-BE49-F238E27FC236}">
                    <a16:creationId xmlns:a16="http://schemas.microsoft.com/office/drawing/2014/main" id="{45EBAB3C-9197-4CD6-BECD-596415DAC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42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895" name="Oval 205">
                <a:extLst>
                  <a:ext uri="{FF2B5EF4-FFF2-40B4-BE49-F238E27FC236}">
                    <a16:creationId xmlns:a16="http://schemas.microsoft.com/office/drawing/2014/main" id="{CFE04C9F-57C5-428A-A39E-49B7FDA33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362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896" name="Oval 206">
                <a:extLst>
                  <a:ext uri="{FF2B5EF4-FFF2-40B4-BE49-F238E27FC236}">
                    <a16:creationId xmlns:a16="http://schemas.microsoft.com/office/drawing/2014/main" id="{F276BAEF-D261-4D73-973E-3152EFF02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90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897" name="Oval 207">
                <a:extLst>
                  <a:ext uri="{FF2B5EF4-FFF2-40B4-BE49-F238E27FC236}">
                    <a16:creationId xmlns:a16="http://schemas.microsoft.com/office/drawing/2014/main" id="{E4C14C1D-3446-433B-B305-8CB872164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86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898" name="Oval 208">
                <a:extLst>
                  <a:ext uri="{FF2B5EF4-FFF2-40B4-BE49-F238E27FC236}">
                    <a16:creationId xmlns:a16="http://schemas.microsoft.com/office/drawing/2014/main" id="{99ECE453-076C-47E3-8C87-701ACB420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82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899" name="Oval 209">
                <a:extLst>
                  <a:ext uri="{FF2B5EF4-FFF2-40B4-BE49-F238E27FC236}">
                    <a16:creationId xmlns:a16="http://schemas.microsoft.com/office/drawing/2014/main" id="{151C30AC-1825-446C-80A7-06AEA2F55A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78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0" name="Oval 210">
                <a:extLst>
                  <a:ext uri="{FF2B5EF4-FFF2-40B4-BE49-F238E27FC236}">
                    <a16:creationId xmlns:a16="http://schemas.microsoft.com/office/drawing/2014/main" id="{E85B7667-9423-487B-950D-8CC579A43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38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1" name="Oval 211">
                <a:extLst>
                  <a:ext uri="{FF2B5EF4-FFF2-40B4-BE49-F238E27FC236}">
                    <a16:creationId xmlns:a16="http://schemas.microsoft.com/office/drawing/2014/main" id="{872EE741-C0B0-4C8A-A4AE-9A9FA3C6D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9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2" name="Oval 212">
                <a:extLst>
                  <a:ext uri="{FF2B5EF4-FFF2-40B4-BE49-F238E27FC236}">
                    <a16:creationId xmlns:a16="http://schemas.microsoft.com/office/drawing/2014/main" id="{52620E53-E44A-478F-AAFB-5950D53A4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38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3" name="Oval 213">
                <a:extLst>
                  <a:ext uri="{FF2B5EF4-FFF2-40B4-BE49-F238E27FC236}">
                    <a16:creationId xmlns:a16="http://schemas.microsoft.com/office/drawing/2014/main" id="{8BAD772B-7063-4BA9-8293-EF06102A1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86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4" name="Oval 214">
                <a:extLst>
                  <a:ext uri="{FF2B5EF4-FFF2-40B4-BE49-F238E27FC236}">
                    <a16:creationId xmlns:a16="http://schemas.microsoft.com/office/drawing/2014/main" id="{44F8E149-00D5-48DD-B3BA-4B02F5772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34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5" name="Oval 215">
                <a:extLst>
                  <a:ext uri="{FF2B5EF4-FFF2-40B4-BE49-F238E27FC236}">
                    <a16:creationId xmlns:a16="http://schemas.microsoft.com/office/drawing/2014/main" id="{CF891BD4-6628-4968-9066-86CFC4466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82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6" name="Oval 216">
                <a:extLst>
                  <a:ext uri="{FF2B5EF4-FFF2-40B4-BE49-F238E27FC236}">
                    <a16:creationId xmlns:a16="http://schemas.microsoft.com/office/drawing/2014/main" id="{33F24546-44A7-46E0-AE16-7FB21B55B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78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7" name="Oval 217">
                <a:extLst>
                  <a:ext uri="{FF2B5EF4-FFF2-40B4-BE49-F238E27FC236}">
                    <a16:creationId xmlns:a16="http://schemas.microsoft.com/office/drawing/2014/main" id="{527DE40A-6175-4F9C-9E35-0B29337BE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74" y="3262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8" name="Oval 218">
                <a:extLst>
                  <a:ext uri="{FF2B5EF4-FFF2-40B4-BE49-F238E27FC236}">
                    <a16:creationId xmlns:a16="http://schemas.microsoft.com/office/drawing/2014/main" id="{086B9199-2663-47BF-A420-9653C34C2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7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09" name="Oval 219">
                <a:extLst>
                  <a:ext uri="{FF2B5EF4-FFF2-40B4-BE49-F238E27FC236}">
                    <a16:creationId xmlns:a16="http://schemas.microsoft.com/office/drawing/2014/main" id="{74646997-B9B6-4670-ACC2-96E81A0D5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18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0" name="Oval 220">
                <a:extLst>
                  <a:ext uri="{FF2B5EF4-FFF2-40B4-BE49-F238E27FC236}">
                    <a16:creationId xmlns:a16="http://schemas.microsoft.com/office/drawing/2014/main" id="{CA0FA17F-7C2D-4517-93E5-BC0870BD4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14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1" name="Oval 221">
                <a:extLst>
                  <a:ext uri="{FF2B5EF4-FFF2-40B4-BE49-F238E27FC236}">
                    <a16:creationId xmlns:a16="http://schemas.microsoft.com/office/drawing/2014/main" id="{2EAB574C-F7A7-4A8A-A024-90B8FF1B8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1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2" name="Oval 222">
                <a:extLst>
                  <a:ext uri="{FF2B5EF4-FFF2-40B4-BE49-F238E27FC236}">
                    <a16:creationId xmlns:a16="http://schemas.microsoft.com/office/drawing/2014/main" id="{903DEFB5-26E3-4A93-A3FC-5E9057AEF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62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3" name="Oval 223">
                <a:extLst>
                  <a:ext uri="{FF2B5EF4-FFF2-40B4-BE49-F238E27FC236}">
                    <a16:creationId xmlns:a16="http://schemas.microsoft.com/office/drawing/2014/main" id="{9492E869-436F-45F5-B2CD-AE8A7C635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306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4" name="Oval 224">
                <a:extLst>
                  <a:ext uri="{FF2B5EF4-FFF2-40B4-BE49-F238E27FC236}">
                    <a16:creationId xmlns:a16="http://schemas.microsoft.com/office/drawing/2014/main" id="{648F90A7-0CCD-4A63-B620-E4317FD6F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70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5" name="Oval 225">
                <a:extLst>
                  <a:ext uri="{FF2B5EF4-FFF2-40B4-BE49-F238E27FC236}">
                    <a16:creationId xmlns:a16="http://schemas.microsoft.com/office/drawing/2014/main" id="{00BFFE6A-91FD-489B-A101-7051B4415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30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6" name="Oval 226">
                <a:extLst>
                  <a:ext uri="{FF2B5EF4-FFF2-40B4-BE49-F238E27FC236}">
                    <a16:creationId xmlns:a16="http://schemas.microsoft.com/office/drawing/2014/main" id="{66282666-F811-45C4-BB6B-409D92056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26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7" name="Oval 227">
                <a:extLst>
                  <a:ext uri="{FF2B5EF4-FFF2-40B4-BE49-F238E27FC236}">
                    <a16:creationId xmlns:a16="http://schemas.microsoft.com/office/drawing/2014/main" id="{A542CF34-7902-44F6-A4A9-E1B35B9DB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16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8" name="Oval 228">
                <a:extLst>
                  <a:ext uri="{FF2B5EF4-FFF2-40B4-BE49-F238E27FC236}">
                    <a16:creationId xmlns:a16="http://schemas.microsoft.com/office/drawing/2014/main" id="{E5A6751E-1711-4741-826A-AAE634890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58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19" name="Oval 229">
                <a:extLst>
                  <a:ext uri="{FF2B5EF4-FFF2-40B4-BE49-F238E27FC236}">
                    <a16:creationId xmlns:a16="http://schemas.microsoft.com/office/drawing/2014/main" id="{0CED7E44-1A70-45DC-A6DA-95EC1DFA15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66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920" name="Oval 230">
                <a:extLst>
                  <a:ext uri="{FF2B5EF4-FFF2-40B4-BE49-F238E27FC236}">
                    <a16:creationId xmlns:a16="http://schemas.microsoft.com/office/drawing/2014/main" id="{52E80EC2-E2BD-403D-9FA9-5033B36F68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74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grpSp>
            <p:nvGrpSpPr>
              <p:cNvPr id="25921" name="Group 231">
                <a:extLst>
                  <a:ext uri="{FF2B5EF4-FFF2-40B4-BE49-F238E27FC236}">
                    <a16:creationId xmlns:a16="http://schemas.microsoft.com/office/drawing/2014/main" id="{85176421-9084-466C-B58C-A6BFA8FFDF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04455">
                <a:off x="1968" y="3216"/>
                <a:ext cx="268" cy="254"/>
                <a:chOff x="3552" y="3456"/>
                <a:chExt cx="672" cy="672"/>
              </a:xfrm>
            </p:grpSpPr>
            <p:grpSp>
              <p:nvGrpSpPr>
                <p:cNvPr id="26019" name="Group 232">
                  <a:extLst>
                    <a:ext uri="{FF2B5EF4-FFF2-40B4-BE49-F238E27FC236}">
                      <a16:creationId xmlns:a16="http://schemas.microsoft.com/office/drawing/2014/main" id="{5B5D84BD-4F14-4C8F-87E1-96F55EB3E7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6026" name="Freeform 233">
                    <a:extLst>
                      <a:ext uri="{FF2B5EF4-FFF2-40B4-BE49-F238E27FC236}">
                        <a16:creationId xmlns:a16="http://schemas.microsoft.com/office/drawing/2014/main" id="{67508FA0-A594-44B9-9986-A0D3AD122A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27" name="Freeform 234">
                    <a:extLst>
                      <a:ext uri="{FF2B5EF4-FFF2-40B4-BE49-F238E27FC236}">
                        <a16:creationId xmlns:a16="http://schemas.microsoft.com/office/drawing/2014/main" id="{198D2F5A-E611-4B37-BF4F-1ED5E7C152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28" name="Oval 235">
                    <a:extLst>
                      <a:ext uri="{FF2B5EF4-FFF2-40B4-BE49-F238E27FC236}">
                        <a16:creationId xmlns:a16="http://schemas.microsoft.com/office/drawing/2014/main" id="{43A895CC-84C0-4464-9DC7-3BB234AE45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6029" name="Oval 236">
                    <a:extLst>
                      <a:ext uri="{FF2B5EF4-FFF2-40B4-BE49-F238E27FC236}">
                        <a16:creationId xmlns:a16="http://schemas.microsoft.com/office/drawing/2014/main" id="{6B1320A5-1EFA-4624-84B8-00950BA5FE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6020" name="Group 237">
                  <a:extLst>
                    <a:ext uri="{FF2B5EF4-FFF2-40B4-BE49-F238E27FC236}">
                      <a16:creationId xmlns:a16="http://schemas.microsoft.com/office/drawing/2014/main" id="{769900CE-A2BA-4448-9AE6-18148A00CA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6021" name="Freeform 238">
                    <a:extLst>
                      <a:ext uri="{FF2B5EF4-FFF2-40B4-BE49-F238E27FC236}">
                        <a16:creationId xmlns:a16="http://schemas.microsoft.com/office/drawing/2014/main" id="{6573B8D8-3006-4ECE-AD4B-BF2C6416FF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22" name="Freeform 239">
                    <a:extLst>
                      <a:ext uri="{FF2B5EF4-FFF2-40B4-BE49-F238E27FC236}">
                        <a16:creationId xmlns:a16="http://schemas.microsoft.com/office/drawing/2014/main" id="{E23FC38F-02D8-4AE8-B346-93A5F191E5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23" name="Freeform 240">
                    <a:extLst>
                      <a:ext uri="{FF2B5EF4-FFF2-40B4-BE49-F238E27FC236}">
                        <a16:creationId xmlns:a16="http://schemas.microsoft.com/office/drawing/2014/main" id="{6EFD3A60-62BB-4FA6-822A-31663A9533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24" name="Freeform 241">
                    <a:extLst>
                      <a:ext uri="{FF2B5EF4-FFF2-40B4-BE49-F238E27FC236}">
                        <a16:creationId xmlns:a16="http://schemas.microsoft.com/office/drawing/2014/main" id="{36C5480D-7023-424E-93E6-26F49E3E02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25" name="Freeform 242">
                    <a:extLst>
                      <a:ext uri="{FF2B5EF4-FFF2-40B4-BE49-F238E27FC236}">
                        <a16:creationId xmlns:a16="http://schemas.microsoft.com/office/drawing/2014/main" id="{61AA117D-B237-4F9F-AC7C-A236FE58A0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922" name="Group 243">
                <a:extLst>
                  <a:ext uri="{FF2B5EF4-FFF2-40B4-BE49-F238E27FC236}">
                    <a16:creationId xmlns:a16="http://schemas.microsoft.com/office/drawing/2014/main" id="{89DA5647-77F1-4F94-851A-B704F3B3AA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04455">
                <a:off x="1728" y="3216"/>
                <a:ext cx="268" cy="254"/>
                <a:chOff x="3552" y="3456"/>
                <a:chExt cx="672" cy="672"/>
              </a:xfrm>
            </p:grpSpPr>
            <p:grpSp>
              <p:nvGrpSpPr>
                <p:cNvPr id="26008" name="Group 244">
                  <a:extLst>
                    <a:ext uri="{FF2B5EF4-FFF2-40B4-BE49-F238E27FC236}">
                      <a16:creationId xmlns:a16="http://schemas.microsoft.com/office/drawing/2014/main" id="{CDCF9B2E-9CAC-425E-9417-780E3793C0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6015" name="Freeform 245">
                    <a:extLst>
                      <a:ext uri="{FF2B5EF4-FFF2-40B4-BE49-F238E27FC236}">
                        <a16:creationId xmlns:a16="http://schemas.microsoft.com/office/drawing/2014/main" id="{603FFB15-2115-492F-84BC-3ACC5E4512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16" name="Freeform 246">
                    <a:extLst>
                      <a:ext uri="{FF2B5EF4-FFF2-40B4-BE49-F238E27FC236}">
                        <a16:creationId xmlns:a16="http://schemas.microsoft.com/office/drawing/2014/main" id="{2C556037-E92A-4022-B62C-61CEDB45DD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17" name="Oval 247">
                    <a:extLst>
                      <a:ext uri="{FF2B5EF4-FFF2-40B4-BE49-F238E27FC236}">
                        <a16:creationId xmlns:a16="http://schemas.microsoft.com/office/drawing/2014/main" id="{475297A2-CB59-427E-A14D-51FA56B30E5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6018" name="Oval 248">
                    <a:extLst>
                      <a:ext uri="{FF2B5EF4-FFF2-40B4-BE49-F238E27FC236}">
                        <a16:creationId xmlns:a16="http://schemas.microsoft.com/office/drawing/2014/main" id="{974DBA5C-EFBC-4754-85EC-F75E759D2C6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6009" name="Group 249">
                  <a:extLst>
                    <a:ext uri="{FF2B5EF4-FFF2-40B4-BE49-F238E27FC236}">
                      <a16:creationId xmlns:a16="http://schemas.microsoft.com/office/drawing/2014/main" id="{85D7CC01-134F-4FF3-A60B-B006B3F028D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6010" name="Freeform 250">
                    <a:extLst>
                      <a:ext uri="{FF2B5EF4-FFF2-40B4-BE49-F238E27FC236}">
                        <a16:creationId xmlns:a16="http://schemas.microsoft.com/office/drawing/2014/main" id="{3A4A11CE-0953-4AFA-8217-EA5FAEDBB4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11" name="Freeform 251">
                    <a:extLst>
                      <a:ext uri="{FF2B5EF4-FFF2-40B4-BE49-F238E27FC236}">
                        <a16:creationId xmlns:a16="http://schemas.microsoft.com/office/drawing/2014/main" id="{775B0E11-D25D-4780-A0DC-FC8370C8A8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12" name="Freeform 252">
                    <a:extLst>
                      <a:ext uri="{FF2B5EF4-FFF2-40B4-BE49-F238E27FC236}">
                        <a16:creationId xmlns:a16="http://schemas.microsoft.com/office/drawing/2014/main" id="{08EB445C-0D20-4422-A588-179D0DE58C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13" name="Freeform 253">
                    <a:extLst>
                      <a:ext uri="{FF2B5EF4-FFF2-40B4-BE49-F238E27FC236}">
                        <a16:creationId xmlns:a16="http://schemas.microsoft.com/office/drawing/2014/main" id="{13802CEE-5604-48B5-844F-7D563808A4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14" name="Freeform 254">
                    <a:extLst>
                      <a:ext uri="{FF2B5EF4-FFF2-40B4-BE49-F238E27FC236}">
                        <a16:creationId xmlns:a16="http://schemas.microsoft.com/office/drawing/2014/main" id="{B888D118-BA6C-4A56-9497-08795633A1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923" name="Group 255">
                <a:extLst>
                  <a:ext uri="{FF2B5EF4-FFF2-40B4-BE49-F238E27FC236}">
                    <a16:creationId xmlns:a16="http://schemas.microsoft.com/office/drawing/2014/main" id="{843BA1E0-347A-4B25-B7C7-B7020BE49F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340961">
                <a:off x="1584" y="3360"/>
                <a:ext cx="268" cy="254"/>
                <a:chOff x="3552" y="3456"/>
                <a:chExt cx="672" cy="672"/>
              </a:xfrm>
            </p:grpSpPr>
            <p:grpSp>
              <p:nvGrpSpPr>
                <p:cNvPr id="25997" name="Group 256">
                  <a:extLst>
                    <a:ext uri="{FF2B5EF4-FFF2-40B4-BE49-F238E27FC236}">
                      <a16:creationId xmlns:a16="http://schemas.microsoft.com/office/drawing/2014/main" id="{FF6E231A-0163-4BCC-B9FF-CB030835A56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6004" name="Freeform 257">
                    <a:extLst>
                      <a:ext uri="{FF2B5EF4-FFF2-40B4-BE49-F238E27FC236}">
                        <a16:creationId xmlns:a16="http://schemas.microsoft.com/office/drawing/2014/main" id="{4AE4ADDB-EC9B-4461-927F-6626AD42B6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05" name="Freeform 258">
                    <a:extLst>
                      <a:ext uri="{FF2B5EF4-FFF2-40B4-BE49-F238E27FC236}">
                        <a16:creationId xmlns:a16="http://schemas.microsoft.com/office/drawing/2014/main" id="{848BE84C-A4B8-4B39-9F85-FC5A28F8D8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06" name="Oval 259">
                    <a:extLst>
                      <a:ext uri="{FF2B5EF4-FFF2-40B4-BE49-F238E27FC236}">
                        <a16:creationId xmlns:a16="http://schemas.microsoft.com/office/drawing/2014/main" id="{CACE82D3-2C9E-47DF-A99A-7F426D3B66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6007" name="Oval 260">
                    <a:extLst>
                      <a:ext uri="{FF2B5EF4-FFF2-40B4-BE49-F238E27FC236}">
                        <a16:creationId xmlns:a16="http://schemas.microsoft.com/office/drawing/2014/main" id="{859FB6DD-809D-4572-BBFE-293182106D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998" name="Group 261">
                  <a:extLst>
                    <a:ext uri="{FF2B5EF4-FFF2-40B4-BE49-F238E27FC236}">
                      <a16:creationId xmlns:a16="http://schemas.microsoft.com/office/drawing/2014/main" id="{BD1215F7-E09B-4DAB-91F2-E376295E72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999" name="Freeform 262">
                    <a:extLst>
                      <a:ext uri="{FF2B5EF4-FFF2-40B4-BE49-F238E27FC236}">
                        <a16:creationId xmlns:a16="http://schemas.microsoft.com/office/drawing/2014/main" id="{2E0A8BF1-378D-47DD-AF8D-442087373F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00" name="Freeform 263">
                    <a:extLst>
                      <a:ext uri="{FF2B5EF4-FFF2-40B4-BE49-F238E27FC236}">
                        <a16:creationId xmlns:a16="http://schemas.microsoft.com/office/drawing/2014/main" id="{AA28CC4C-EFD9-4444-808F-C94EE8B834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01" name="Freeform 264">
                    <a:extLst>
                      <a:ext uri="{FF2B5EF4-FFF2-40B4-BE49-F238E27FC236}">
                        <a16:creationId xmlns:a16="http://schemas.microsoft.com/office/drawing/2014/main" id="{4739DA59-4CF5-48E8-9173-6E416B0F1B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02" name="Freeform 265">
                    <a:extLst>
                      <a:ext uri="{FF2B5EF4-FFF2-40B4-BE49-F238E27FC236}">
                        <a16:creationId xmlns:a16="http://schemas.microsoft.com/office/drawing/2014/main" id="{5EA7A24A-8ACB-4F43-A4A4-2D363377E1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003" name="Freeform 266">
                    <a:extLst>
                      <a:ext uri="{FF2B5EF4-FFF2-40B4-BE49-F238E27FC236}">
                        <a16:creationId xmlns:a16="http://schemas.microsoft.com/office/drawing/2014/main" id="{B6F26791-F8C0-4614-9B81-EAC6F08326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924" name="Group 267">
                <a:extLst>
                  <a:ext uri="{FF2B5EF4-FFF2-40B4-BE49-F238E27FC236}">
                    <a16:creationId xmlns:a16="http://schemas.microsoft.com/office/drawing/2014/main" id="{5F1E80F2-77DB-4500-9B21-F4B8FD3E40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92598">
                <a:off x="2064" y="3312"/>
                <a:ext cx="267" cy="254"/>
                <a:chOff x="3552" y="3456"/>
                <a:chExt cx="672" cy="672"/>
              </a:xfrm>
            </p:grpSpPr>
            <p:grpSp>
              <p:nvGrpSpPr>
                <p:cNvPr id="25986" name="Group 268">
                  <a:extLst>
                    <a:ext uri="{FF2B5EF4-FFF2-40B4-BE49-F238E27FC236}">
                      <a16:creationId xmlns:a16="http://schemas.microsoft.com/office/drawing/2014/main" id="{943C501A-E973-411D-9278-E8CBA14EF2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993" name="Freeform 269">
                    <a:extLst>
                      <a:ext uri="{FF2B5EF4-FFF2-40B4-BE49-F238E27FC236}">
                        <a16:creationId xmlns:a16="http://schemas.microsoft.com/office/drawing/2014/main" id="{845BC6DC-3361-4ACE-B6F8-5A6F186F3A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94" name="Freeform 270">
                    <a:extLst>
                      <a:ext uri="{FF2B5EF4-FFF2-40B4-BE49-F238E27FC236}">
                        <a16:creationId xmlns:a16="http://schemas.microsoft.com/office/drawing/2014/main" id="{F6DE2578-7556-4B3C-B06C-5B7CCD9F8D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95" name="Oval 271">
                    <a:extLst>
                      <a:ext uri="{FF2B5EF4-FFF2-40B4-BE49-F238E27FC236}">
                        <a16:creationId xmlns:a16="http://schemas.microsoft.com/office/drawing/2014/main" id="{5B65E1EB-D08C-4E68-95BA-D109A31E66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996" name="Oval 272">
                    <a:extLst>
                      <a:ext uri="{FF2B5EF4-FFF2-40B4-BE49-F238E27FC236}">
                        <a16:creationId xmlns:a16="http://schemas.microsoft.com/office/drawing/2014/main" id="{2E1AC599-12BF-4721-90EB-398FCE2D0A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987" name="Group 273">
                  <a:extLst>
                    <a:ext uri="{FF2B5EF4-FFF2-40B4-BE49-F238E27FC236}">
                      <a16:creationId xmlns:a16="http://schemas.microsoft.com/office/drawing/2014/main" id="{7F78B279-1916-4A4B-9AB8-6A2D9DE8333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988" name="Freeform 274">
                    <a:extLst>
                      <a:ext uri="{FF2B5EF4-FFF2-40B4-BE49-F238E27FC236}">
                        <a16:creationId xmlns:a16="http://schemas.microsoft.com/office/drawing/2014/main" id="{C8954559-9292-4AFC-A893-8F6F807D28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89" name="Freeform 275">
                    <a:extLst>
                      <a:ext uri="{FF2B5EF4-FFF2-40B4-BE49-F238E27FC236}">
                        <a16:creationId xmlns:a16="http://schemas.microsoft.com/office/drawing/2014/main" id="{ABC75CC9-A3A2-479F-B600-72FB72EC15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90" name="Freeform 276">
                    <a:extLst>
                      <a:ext uri="{FF2B5EF4-FFF2-40B4-BE49-F238E27FC236}">
                        <a16:creationId xmlns:a16="http://schemas.microsoft.com/office/drawing/2014/main" id="{5E43CA2F-9E5A-49C7-9EB0-C6BC299D9B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91" name="Freeform 277">
                    <a:extLst>
                      <a:ext uri="{FF2B5EF4-FFF2-40B4-BE49-F238E27FC236}">
                        <a16:creationId xmlns:a16="http://schemas.microsoft.com/office/drawing/2014/main" id="{B14AA511-CE97-4CB5-8EAD-8790650BA9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92" name="Freeform 278">
                    <a:extLst>
                      <a:ext uri="{FF2B5EF4-FFF2-40B4-BE49-F238E27FC236}">
                        <a16:creationId xmlns:a16="http://schemas.microsoft.com/office/drawing/2014/main" id="{C50D83BE-1C88-4722-8419-9DC0497A98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925" name="Group 279">
                <a:extLst>
                  <a:ext uri="{FF2B5EF4-FFF2-40B4-BE49-F238E27FC236}">
                    <a16:creationId xmlns:a16="http://schemas.microsoft.com/office/drawing/2014/main" id="{7F263CA7-5214-4FD5-B7D3-490E758D8E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92598">
                <a:off x="1584" y="3216"/>
                <a:ext cx="267" cy="254"/>
                <a:chOff x="3552" y="3456"/>
                <a:chExt cx="672" cy="672"/>
              </a:xfrm>
            </p:grpSpPr>
            <p:grpSp>
              <p:nvGrpSpPr>
                <p:cNvPr id="25975" name="Group 280">
                  <a:extLst>
                    <a:ext uri="{FF2B5EF4-FFF2-40B4-BE49-F238E27FC236}">
                      <a16:creationId xmlns:a16="http://schemas.microsoft.com/office/drawing/2014/main" id="{19F8ED0B-841B-4917-BDD0-F459CAB7A0A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982" name="Freeform 281">
                    <a:extLst>
                      <a:ext uri="{FF2B5EF4-FFF2-40B4-BE49-F238E27FC236}">
                        <a16:creationId xmlns:a16="http://schemas.microsoft.com/office/drawing/2014/main" id="{FFE23112-BCB0-46D1-9346-FCCB4EA784F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83" name="Freeform 282">
                    <a:extLst>
                      <a:ext uri="{FF2B5EF4-FFF2-40B4-BE49-F238E27FC236}">
                        <a16:creationId xmlns:a16="http://schemas.microsoft.com/office/drawing/2014/main" id="{4AAE4B8F-DFDB-488B-B5A0-47353269CF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84" name="Oval 283">
                    <a:extLst>
                      <a:ext uri="{FF2B5EF4-FFF2-40B4-BE49-F238E27FC236}">
                        <a16:creationId xmlns:a16="http://schemas.microsoft.com/office/drawing/2014/main" id="{8BD5A648-E044-420E-9679-8A7B0D5F54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985" name="Oval 284">
                    <a:extLst>
                      <a:ext uri="{FF2B5EF4-FFF2-40B4-BE49-F238E27FC236}">
                        <a16:creationId xmlns:a16="http://schemas.microsoft.com/office/drawing/2014/main" id="{AA094ADC-E687-4019-8D6C-A44604B00E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976" name="Group 285">
                  <a:extLst>
                    <a:ext uri="{FF2B5EF4-FFF2-40B4-BE49-F238E27FC236}">
                      <a16:creationId xmlns:a16="http://schemas.microsoft.com/office/drawing/2014/main" id="{786C3ED6-52EF-4011-AEAD-D8FDACD3BD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977" name="Freeform 286">
                    <a:extLst>
                      <a:ext uri="{FF2B5EF4-FFF2-40B4-BE49-F238E27FC236}">
                        <a16:creationId xmlns:a16="http://schemas.microsoft.com/office/drawing/2014/main" id="{71EA11AF-FE68-4A5D-B99A-E0C37CCCC0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78" name="Freeform 287">
                    <a:extLst>
                      <a:ext uri="{FF2B5EF4-FFF2-40B4-BE49-F238E27FC236}">
                        <a16:creationId xmlns:a16="http://schemas.microsoft.com/office/drawing/2014/main" id="{EFA393AD-E5FE-4637-9AF5-41CEC8613E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79" name="Freeform 288">
                    <a:extLst>
                      <a:ext uri="{FF2B5EF4-FFF2-40B4-BE49-F238E27FC236}">
                        <a16:creationId xmlns:a16="http://schemas.microsoft.com/office/drawing/2014/main" id="{64B30C1B-41FD-4E85-B555-A0441D7E20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80" name="Freeform 289">
                    <a:extLst>
                      <a:ext uri="{FF2B5EF4-FFF2-40B4-BE49-F238E27FC236}">
                        <a16:creationId xmlns:a16="http://schemas.microsoft.com/office/drawing/2014/main" id="{2D67C7B8-62E8-4565-AA68-495824634C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81" name="Freeform 290">
                    <a:extLst>
                      <a:ext uri="{FF2B5EF4-FFF2-40B4-BE49-F238E27FC236}">
                        <a16:creationId xmlns:a16="http://schemas.microsoft.com/office/drawing/2014/main" id="{142505B1-E47B-4E5C-87E6-28141E9335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926" name="Group 291">
                <a:extLst>
                  <a:ext uri="{FF2B5EF4-FFF2-40B4-BE49-F238E27FC236}">
                    <a16:creationId xmlns:a16="http://schemas.microsoft.com/office/drawing/2014/main" id="{A3BBB47D-962C-4E6C-B499-73E3742570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67817">
                <a:off x="1584" y="2976"/>
                <a:ext cx="267" cy="254"/>
                <a:chOff x="3552" y="3456"/>
                <a:chExt cx="672" cy="672"/>
              </a:xfrm>
            </p:grpSpPr>
            <p:grpSp>
              <p:nvGrpSpPr>
                <p:cNvPr id="25964" name="Group 292">
                  <a:extLst>
                    <a:ext uri="{FF2B5EF4-FFF2-40B4-BE49-F238E27FC236}">
                      <a16:creationId xmlns:a16="http://schemas.microsoft.com/office/drawing/2014/main" id="{A95AAD6A-8159-47CC-A9D5-FD5657682D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971" name="Freeform 293">
                    <a:extLst>
                      <a:ext uri="{FF2B5EF4-FFF2-40B4-BE49-F238E27FC236}">
                        <a16:creationId xmlns:a16="http://schemas.microsoft.com/office/drawing/2014/main" id="{13733BC6-4015-4EC1-A3C5-D5E01434AE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72" name="Freeform 294">
                    <a:extLst>
                      <a:ext uri="{FF2B5EF4-FFF2-40B4-BE49-F238E27FC236}">
                        <a16:creationId xmlns:a16="http://schemas.microsoft.com/office/drawing/2014/main" id="{5A0CFEF7-3ED1-444A-844B-5EC6DE658F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73" name="Oval 295">
                    <a:extLst>
                      <a:ext uri="{FF2B5EF4-FFF2-40B4-BE49-F238E27FC236}">
                        <a16:creationId xmlns:a16="http://schemas.microsoft.com/office/drawing/2014/main" id="{D94856BC-2171-4B19-8E63-9D6C143D4AC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974" name="Oval 296">
                    <a:extLst>
                      <a:ext uri="{FF2B5EF4-FFF2-40B4-BE49-F238E27FC236}">
                        <a16:creationId xmlns:a16="http://schemas.microsoft.com/office/drawing/2014/main" id="{90DB4FA1-9C6F-442C-B219-E9479E2D5A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965" name="Group 297">
                  <a:extLst>
                    <a:ext uri="{FF2B5EF4-FFF2-40B4-BE49-F238E27FC236}">
                      <a16:creationId xmlns:a16="http://schemas.microsoft.com/office/drawing/2014/main" id="{5A2C6118-FA97-4F61-9D06-E477B5496A6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966" name="Freeform 298">
                    <a:extLst>
                      <a:ext uri="{FF2B5EF4-FFF2-40B4-BE49-F238E27FC236}">
                        <a16:creationId xmlns:a16="http://schemas.microsoft.com/office/drawing/2014/main" id="{4739653F-DF9D-4C05-9478-6A994BBE99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67" name="Freeform 299">
                    <a:extLst>
                      <a:ext uri="{FF2B5EF4-FFF2-40B4-BE49-F238E27FC236}">
                        <a16:creationId xmlns:a16="http://schemas.microsoft.com/office/drawing/2014/main" id="{FC12D145-00C4-40EF-9EE7-00F4C64EC1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68" name="Freeform 300">
                    <a:extLst>
                      <a:ext uri="{FF2B5EF4-FFF2-40B4-BE49-F238E27FC236}">
                        <a16:creationId xmlns:a16="http://schemas.microsoft.com/office/drawing/2014/main" id="{7BA7BF18-CE6B-45D6-B388-E8D68C1B4F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69" name="Freeform 301">
                    <a:extLst>
                      <a:ext uri="{FF2B5EF4-FFF2-40B4-BE49-F238E27FC236}">
                        <a16:creationId xmlns:a16="http://schemas.microsoft.com/office/drawing/2014/main" id="{E6DA4C89-261F-4D74-80E0-252A33C0CE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70" name="Freeform 302">
                    <a:extLst>
                      <a:ext uri="{FF2B5EF4-FFF2-40B4-BE49-F238E27FC236}">
                        <a16:creationId xmlns:a16="http://schemas.microsoft.com/office/drawing/2014/main" id="{49AEEA65-09B1-43BA-9BAF-B01DB6F6E1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927" name="Group 303">
                <a:extLst>
                  <a:ext uri="{FF2B5EF4-FFF2-40B4-BE49-F238E27FC236}">
                    <a16:creationId xmlns:a16="http://schemas.microsoft.com/office/drawing/2014/main" id="{46CD4F36-0369-4EF6-AE50-799E22C274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2698">
                <a:off x="1872" y="2976"/>
                <a:ext cx="267" cy="254"/>
                <a:chOff x="3552" y="3456"/>
                <a:chExt cx="672" cy="672"/>
              </a:xfrm>
            </p:grpSpPr>
            <p:grpSp>
              <p:nvGrpSpPr>
                <p:cNvPr id="25953" name="Group 304">
                  <a:extLst>
                    <a:ext uri="{FF2B5EF4-FFF2-40B4-BE49-F238E27FC236}">
                      <a16:creationId xmlns:a16="http://schemas.microsoft.com/office/drawing/2014/main" id="{E27CBC3C-5160-49BC-94FC-4D22D46C8D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960" name="Freeform 305">
                    <a:extLst>
                      <a:ext uri="{FF2B5EF4-FFF2-40B4-BE49-F238E27FC236}">
                        <a16:creationId xmlns:a16="http://schemas.microsoft.com/office/drawing/2014/main" id="{60747DE8-AFC0-407C-A96A-F678ACB748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61" name="Freeform 306">
                    <a:extLst>
                      <a:ext uri="{FF2B5EF4-FFF2-40B4-BE49-F238E27FC236}">
                        <a16:creationId xmlns:a16="http://schemas.microsoft.com/office/drawing/2014/main" id="{BFB9BEDA-3D95-4A22-AB85-F107A4BC81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62" name="Oval 307">
                    <a:extLst>
                      <a:ext uri="{FF2B5EF4-FFF2-40B4-BE49-F238E27FC236}">
                        <a16:creationId xmlns:a16="http://schemas.microsoft.com/office/drawing/2014/main" id="{46E77C2C-1F56-4544-AA76-B17C451689C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963" name="Oval 308">
                    <a:extLst>
                      <a:ext uri="{FF2B5EF4-FFF2-40B4-BE49-F238E27FC236}">
                        <a16:creationId xmlns:a16="http://schemas.microsoft.com/office/drawing/2014/main" id="{39CC3D14-3B32-4766-B404-2700DA02B0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954" name="Group 309">
                  <a:extLst>
                    <a:ext uri="{FF2B5EF4-FFF2-40B4-BE49-F238E27FC236}">
                      <a16:creationId xmlns:a16="http://schemas.microsoft.com/office/drawing/2014/main" id="{40CF05E4-931A-4C2A-B5CE-D4D03C2700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955" name="Freeform 310">
                    <a:extLst>
                      <a:ext uri="{FF2B5EF4-FFF2-40B4-BE49-F238E27FC236}">
                        <a16:creationId xmlns:a16="http://schemas.microsoft.com/office/drawing/2014/main" id="{83CC82AC-D1FF-45D0-8A2F-D74AA1F6867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56" name="Freeform 311">
                    <a:extLst>
                      <a:ext uri="{FF2B5EF4-FFF2-40B4-BE49-F238E27FC236}">
                        <a16:creationId xmlns:a16="http://schemas.microsoft.com/office/drawing/2014/main" id="{1DC3B55F-24CE-4010-AF24-F03EBF76A5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57" name="Freeform 312">
                    <a:extLst>
                      <a:ext uri="{FF2B5EF4-FFF2-40B4-BE49-F238E27FC236}">
                        <a16:creationId xmlns:a16="http://schemas.microsoft.com/office/drawing/2014/main" id="{76E6F0B1-29FA-4F17-9C4C-BB3D42A541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58" name="Freeform 313">
                    <a:extLst>
                      <a:ext uri="{FF2B5EF4-FFF2-40B4-BE49-F238E27FC236}">
                        <a16:creationId xmlns:a16="http://schemas.microsoft.com/office/drawing/2014/main" id="{AD783B5D-9804-4191-ABC3-97BF22CA91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59" name="Freeform 314">
                    <a:extLst>
                      <a:ext uri="{FF2B5EF4-FFF2-40B4-BE49-F238E27FC236}">
                        <a16:creationId xmlns:a16="http://schemas.microsoft.com/office/drawing/2014/main" id="{ABAE71CB-E3D6-487B-BDB1-9C3E6969AA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928" name="Group 315">
                <a:extLst>
                  <a:ext uri="{FF2B5EF4-FFF2-40B4-BE49-F238E27FC236}">
                    <a16:creationId xmlns:a16="http://schemas.microsoft.com/office/drawing/2014/main" id="{9F0EE1BF-AE87-4DB2-918B-44C1593B8F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423096">
                <a:off x="2133" y="3058"/>
                <a:ext cx="267" cy="254"/>
                <a:chOff x="3552" y="3456"/>
                <a:chExt cx="672" cy="672"/>
              </a:xfrm>
            </p:grpSpPr>
            <p:grpSp>
              <p:nvGrpSpPr>
                <p:cNvPr id="25942" name="Group 316">
                  <a:extLst>
                    <a:ext uri="{FF2B5EF4-FFF2-40B4-BE49-F238E27FC236}">
                      <a16:creationId xmlns:a16="http://schemas.microsoft.com/office/drawing/2014/main" id="{2FFF5FA3-CBAE-417E-9FFA-D4F74779256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949" name="Freeform 317">
                    <a:extLst>
                      <a:ext uri="{FF2B5EF4-FFF2-40B4-BE49-F238E27FC236}">
                        <a16:creationId xmlns:a16="http://schemas.microsoft.com/office/drawing/2014/main" id="{3F969F4B-1DAA-4132-9BE0-E075F43A61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50" name="Freeform 318">
                    <a:extLst>
                      <a:ext uri="{FF2B5EF4-FFF2-40B4-BE49-F238E27FC236}">
                        <a16:creationId xmlns:a16="http://schemas.microsoft.com/office/drawing/2014/main" id="{5098270A-4AA7-43ED-9A15-DFB9563B05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51" name="Oval 319">
                    <a:extLst>
                      <a:ext uri="{FF2B5EF4-FFF2-40B4-BE49-F238E27FC236}">
                        <a16:creationId xmlns:a16="http://schemas.microsoft.com/office/drawing/2014/main" id="{DFF03D63-C1F7-46B1-8E96-7F3DEF22E2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952" name="Oval 320">
                    <a:extLst>
                      <a:ext uri="{FF2B5EF4-FFF2-40B4-BE49-F238E27FC236}">
                        <a16:creationId xmlns:a16="http://schemas.microsoft.com/office/drawing/2014/main" id="{2274C5FD-F55A-4A3A-8606-7E4ACAC255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943" name="Group 321">
                  <a:extLst>
                    <a:ext uri="{FF2B5EF4-FFF2-40B4-BE49-F238E27FC236}">
                      <a16:creationId xmlns:a16="http://schemas.microsoft.com/office/drawing/2014/main" id="{EA44F64A-149A-44B7-8B9F-4FA285DD8E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944" name="Freeform 322">
                    <a:extLst>
                      <a:ext uri="{FF2B5EF4-FFF2-40B4-BE49-F238E27FC236}">
                        <a16:creationId xmlns:a16="http://schemas.microsoft.com/office/drawing/2014/main" id="{68E4B09D-2831-4456-8219-8081D5F2B4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45" name="Freeform 323">
                    <a:extLst>
                      <a:ext uri="{FF2B5EF4-FFF2-40B4-BE49-F238E27FC236}">
                        <a16:creationId xmlns:a16="http://schemas.microsoft.com/office/drawing/2014/main" id="{CE90BA43-852D-4E91-B35C-8805B35FEB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46" name="Freeform 324">
                    <a:extLst>
                      <a:ext uri="{FF2B5EF4-FFF2-40B4-BE49-F238E27FC236}">
                        <a16:creationId xmlns:a16="http://schemas.microsoft.com/office/drawing/2014/main" id="{5A6FEF16-0B8E-49F6-8460-26CF5E9776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47" name="Freeform 325">
                    <a:extLst>
                      <a:ext uri="{FF2B5EF4-FFF2-40B4-BE49-F238E27FC236}">
                        <a16:creationId xmlns:a16="http://schemas.microsoft.com/office/drawing/2014/main" id="{9368F04E-27FA-4FD1-8AF2-A76511B64AD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48" name="Freeform 326">
                    <a:extLst>
                      <a:ext uri="{FF2B5EF4-FFF2-40B4-BE49-F238E27FC236}">
                        <a16:creationId xmlns:a16="http://schemas.microsoft.com/office/drawing/2014/main" id="{30899813-D9DD-428E-8D58-3613658B98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929" name="Group 327">
                <a:extLst>
                  <a:ext uri="{FF2B5EF4-FFF2-40B4-BE49-F238E27FC236}">
                    <a16:creationId xmlns:a16="http://schemas.microsoft.com/office/drawing/2014/main" id="{3F348EEB-F125-4512-8C15-7B5E8EE92AC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373132">
                <a:off x="1824" y="3408"/>
                <a:ext cx="267" cy="254"/>
                <a:chOff x="3552" y="3456"/>
                <a:chExt cx="672" cy="672"/>
              </a:xfrm>
            </p:grpSpPr>
            <p:grpSp>
              <p:nvGrpSpPr>
                <p:cNvPr id="25931" name="Group 328">
                  <a:extLst>
                    <a:ext uri="{FF2B5EF4-FFF2-40B4-BE49-F238E27FC236}">
                      <a16:creationId xmlns:a16="http://schemas.microsoft.com/office/drawing/2014/main" id="{282CC1B1-0CEA-4F25-A55B-9BD1111C8E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938" name="Freeform 329">
                    <a:extLst>
                      <a:ext uri="{FF2B5EF4-FFF2-40B4-BE49-F238E27FC236}">
                        <a16:creationId xmlns:a16="http://schemas.microsoft.com/office/drawing/2014/main" id="{67FE67AC-7EA3-420E-8224-70CBD79500A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39" name="Freeform 330">
                    <a:extLst>
                      <a:ext uri="{FF2B5EF4-FFF2-40B4-BE49-F238E27FC236}">
                        <a16:creationId xmlns:a16="http://schemas.microsoft.com/office/drawing/2014/main" id="{16AB1734-77E5-4D09-98A7-813AAA1411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40" name="Oval 331">
                    <a:extLst>
                      <a:ext uri="{FF2B5EF4-FFF2-40B4-BE49-F238E27FC236}">
                        <a16:creationId xmlns:a16="http://schemas.microsoft.com/office/drawing/2014/main" id="{44B560D0-6996-4E35-80A4-37E6237480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941" name="Oval 332">
                    <a:extLst>
                      <a:ext uri="{FF2B5EF4-FFF2-40B4-BE49-F238E27FC236}">
                        <a16:creationId xmlns:a16="http://schemas.microsoft.com/office/drawing/2014/main" id="{5869885C-64A9-4B69-8452-86A40DEB7D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932" name="Group 333">
                  <a:extLst>
                    <a:ext uri="{FF2B5EF4-FFF2-40B4-BE49-F238E27FC236}">
                      <a16:creationId xmlns:a16="http://schemas.microsoft.com/office/drawing/2014/main" id="{48494EF4-ABEC-4266-96DA-AA9AC79977E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933" name="Freeform 334">
                    <a:extLst>
                      <a:ext uri="{FF2B5EF4-FFF2-40B4-BE49-F238E27FC236}">
                        <a16:creationId xmlns:a16="http://schemas.microsoft.com/office/drawing/2014/main" id="{B5CB534B-5416-4787-9B80-AD4BF08A9D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34" name="Freeform 335">
                    <a:extLst>
                      <a:ext uri="{FF2B5EF4-FFF2-40B4-BE49-F238E27FC236}">
                        <a16:creationId xmlns:a16="http://schemas.microsoft.com/office/drawing/2014/main" id="{5C1B6044-5569-4838-B809-00D8B77246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35" name="Freeform 336">
                    <a:extLst>
                      <a:ext uri="{FF2B5EF4-FFF2-40B4-BE49-F238E27FC236}">
                        <a16:creationId xmlns:a16="http://schemas.microsoft.com/office/drawing/2014/main" id="{6C9C0854-75B2-4ED6-A036-07E8102C93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36" name="Freeform 337">
                    <a:extLst>
                      <a:ext uri="{FF2B5EF4-FFF2-40B4-BE49-F238E27FC236}">
                        <a16:creationId xmlns:a16="http://schemas.microsoft.com/office/drawing/2014/main" id="{A5997C9D-F604-4381-8639-0F2FA8943D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937" name="Freeform 338">
                    <a:extLst>
                      <a:ext uri="{FF2B5EF4-FFF2-40B4-BE49-F238E27FC236}">
                        <a16:creationId xmlns:a16="http://schemas.microsoft.com/office/drawing/2014/main" id="{2AD0E690-FBAD-4C0C-A2E8-52960BDABA5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5930" name="Oval 339">
                <a:extLst>
                  <a:ext uri="{FF2B5EF4-FFF2-40B4-BE49-F238E27FC236}">
                    <a16:creationId xmlns:a16="http://schemas.microsoft.com/office/drawing/2014/main" id="{675604A4-22D3-450F-A6D9-DE9C82C1F0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</p:grpSp>
      <p:grpSp>
        <p:nvGrpSpPr>
          <p:cNvPr id="28258" name="Group 610">
            <a:extLst>
              <a:ext uri="{FF2B5EF4-FFF2-40B4-BE49-F238E27FC236}">
                <a16:creationId xmlns:a16="http://schemas.microsoft.com/office/drawing/2014/main" id="{092AA801-AC10-4E67-9B73-CE67060E1933}"/>
              </a:ext>
            </a:extLst>
          </p:cNvPr>
          <p:cNvGrpSpPr>
            <a:grpSpLocks/>
          </p:cNvGrpSpPr>
          <p:nvPr/>
        </p:nvGrpSpPr>
        <p:grpSpPr bwMode="auto">
          <a:xfrm>
            <a:off x="122238" y="4964113"/>
            <a:ext cx="1985962" cy="1957387"/>
            <a:chOff x="2160" y="871"/>
            <a:chExt cx="1993" cy="1673"/>
          </a:xfrm>
        </p:grpSpPr>
        <p:grpSp>
          <p:nvGrpSpPr>
            <p:cNvPr id="25838" name="Group 604">
              <a:extLst>
                <a:ext uri="{FF2B5EF4-FFF2-40B4-BE49-F238E27FC236}">
                  <a16:creationId xmlns:a16="http://schemas.microsoft.com/office/drawing/2014/main" id="{FAC9C5F5-CB5D-4229-90E5-00C7810B952A}"/>
                </a:ext>
              </a:extLst>
            </p:cNvPr>
            <p:cNvGrpSpPr>
              <a:grpSpLocks/>
            </p:cNvGrpSpPr>
            <p:nvPr/>
          </p:nvGrpSpPr>
          <p:grpSpPr bwMode="auto">
            <a:xfrm rot="3379808">
              <a:off x="2995" y="740"/>
              <a:ext cx="569" cy="832"/>
              <a:chOff x="3173" y="2543"/>
              <a:chExt cx="1001" cy="1360"/>
            </a:xfrm>
          </p:grpSpPr>
          <p:sp>
            <p:nvSpPr>
              <p:cNvPr id="25879" name="Freeform 605">
                <a:extLst>
                  <a:ext uri="{FF2B5EF4-FFF2-40B4-BE49-F238E27FC236}">
                    <a16:creationId xmlns:a16="http://schemas.microsoft.com/office/drawing/2014/main" id="{F3DAD8CB-542A-4C9F-9119-7610F96118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80" name="Freeform 606">
                <a:extLst>
                  <a:ext uri="{FF2B5EF4-FFF2-40B4-BE49-F238E27FC236}">
                    <a16:creationId xmlns:a16="http://schemas.microsoft.com/office/drawing/2014/main" id="{9568D737-3149-4B56-8A4F-B21AA55BD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81" name="Freeform 607">
                <a:extLst>
                  <a:ext uri="{FF2B5EF4-FFF2-40B4-BE49-F238E27FC236}">
                    <a16:creationId xmlns:a16="http://schemas.microsoft.com/office/drawing/2014/main" id="{54E9FB23-88E5-47AA-8A81-1278DA0CC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82" name="Freeform 608">
                <a:extLst>
                  <a:ext uri="{FF2B5EF4-FFF2-40B4-BE49-F238E27FC236}">
                    <a16:creationId xmlns:a16="http://schemas.microsoft.com/office/drawing/2014/main" id="{84798EBB-8354-4ED1-B962-1D97B05FCA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83" name="Freeform 609">
                <a:extLst>
                  <a:ext uri="{FF2B5EF4-FFF2-40B4-BE49-F238E27FC236}">
                    <a16:creationId xmlns:a16="http://schemas.microsoft.com/office/drawing/2014/main" id="{577569BF-04B2-4710-BE53-47CE5CAB9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839" name="Group 348">
              <a:extLst>
                <a:ext uri="{FF2B5EF4-FFF2-40B4-BE49-F238E27FC236}">
                  <a16:creationId xmlns:a16="http://schemas.microsoft.com/office/drawing/2014/main" id="{9154C092-8907-4996-889D-A7B6C44866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1680"/>
              <a:ext cx="1753" cy="864"/>
              <a:chOff x="3120" y="2848"/>
              <a:chExt cx="2344" cy="1088"/>
            </a:xfrm>
          </p:grpSpPr>
          <p:sp>
            <p:nvSpPr>
              <p:cNvPr id="27997" name="Freeform 349">
                <a:extLst>
                  <a:ext uri="{FF2B5EF4-FFF2-40B4-BE49-F238E27FC236}">
                    <a16:creationId xmlns:a16="http://schemas.microsoft.com/office/drawing/2014/main" id="{562A892C-5A1B-4160-939C-86587E93B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1" y="3189"/>
                <a:ext cx="2343" cy="747"/>
              </a:xfrm>
              <a:custGeom>
                <a:avLst/>
                <a:gdLst>
                  <a:gd name="T0" fmla="*/ 0 w 2344"/>
                  <a:gd name="T1" fmla="*/ 56 h 680"/>
                  <a:gd name="T2" fmla="*/ 272 w 2344"/>
                  <a:gd name="T3" fmla="*/ 392 h 680"/>
                  <a:gd name="T4" fmla="*/ 792 w 2344"/>
                  <a:gd name="T5" fmla="*/ 640 h 680"/>
                  <a:gd name="T6" fmla="*/ 1640 w 2344"/>
                  <a:gd name="T7" fmla="*/ 632 h 680"/>
                  <a:gd name="T8" fmla="*/ 2080 w 2344"/>
                  <a:gd name="T9" fmla="*/ 392 h 680"/>
                  <a:gd name="T10" fmla="*/ 2344 w 2344"/>
                  <a:gd name="T1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4" h="680">
                    <a:moveTo>
                      <a:pt x="0" y="56"/>
                    </a:moveTo>
                    <a:cubicBezTo>
                      <a:pt x="65" y="185"/>
                      <a:pt x="140" y="295"/>
                      <a:pt x="272" y="392"/>
                    </a:cubicBezTo>
                    <a:cubicBezTo>
                      <a:pt x="404" y="489"/>
                      <a:pt x="564" y="600"/>
                      <a:pt x="792" y="640"/>
                    </a:cubicBezTo>
                    <a:cubicBezTo>
                      <a:pt x="1020" y="680"/>
                      <a:pt x="1425" y="673"/>
                      <a:pt x="1640" y="632"/>
                    </a:cubicBezTo>
                    <a:cubicBezTo>
                      <a:pt x="1855" y="591"/>
                      <a:pt x="1963" y="497"/>
                      <a:pt x="2080" y="392"/>
                    </a:cubicBezTo>
                    <a:cubicBezTo>
                      <a:pt x="2197" y="287"/>
                      <a:pt x="2274" y="153"/>
                      <a:pt x="2344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33CCCC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eaLnBrk="1" hangingPunct="1">
                  <a:defRPr/>
                </a:pPr>
                <a:endParaRPr lang="ru-RU"/>
              </a:p>
            </p:txBody>
          </p:sp>
          <p:sp>
            <p:nvSpPr>
              <p:cNvPr id="25877" name="Oval 350">
                <a:extLst>
                  <a:ext uri="{FF2B5EF4-FFF2-40B4-BE49-F238E27FC236}">
                    <a16:creationId xmlns:a16="http://schemas.microsoft.com/office/drawing/2014/main" id="{CC2B8DC9-D25A-4BC8-8447-7797D6706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2848"/>
                <a:ext cx="2344" cy="70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pic>
            <p:nvPicPr>
              <p:cNvPr id="25878" name="Picture 351" descr="uz">
                <a:extLst>
                  <a:ext uri="{FF2B5EF4-FFF2-40B4-BE49-F238E27FC236}">
                    <a16:creationId xmlns:a16="http://schemas.microsoft.com/office/drawing/2014/main" id="{1AE43BB3-BF2D-40D4-ACB6-A1DC152EC56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8" y="3626"/>
                <a:ext cx="1496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5840" name="Group 346">
              <a:extLst>
                <a:ext uri="{FF2B5EF4-FFF2-40B4-BE49-F238E27FC236}">
                  <a16:creationId xmlns:a16="http://schemas.microsoft.com/office/drawing/2014/main" id="{7394BF18-B178-42DF-99C9-0A228D60B164}"/>
                </a:ext>
              </a:extLst>
            </p:cNvPr>
            <p:cNvGrpSpPr>
              <a:grpSpLocks/>
            </p:cNvGrpSpPr>
            <p:nvPr/>
          </p:nvGrpSpPr>
          <p:grpSpPr bwMode="auto">
            <a:xfrm rot="-5400000">
              <a:off x="2291" y="1508"/>
              <a:ext cx="569" cy="832"/>
              <a:chOff x="3173" y="2543"/>
              <a:chExt cx="1001" cy="1360"/>
            </a:xfrm>
          </p:grpSpPr>
          <p:sp>
            <p:nvSpPr>
              <p:cNvPr id="25871" name="Freeform 341">
                <a:extLst>
                  <a:ext uri="{FF2B5EF4-FFF2-40B4-BE49-F238E27FC236}">
                    <a16:creationId xmlns:a16="http://schemas.microsoft.com/office/drawing/2014/main" id="{9C2239B1-41C2-44F0-A87C-AC9E5EB5D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72" name="Freeform 342">
                <a:extLst>
                  <a:ext uri="{FF2B5EF4-FFF2-40B4-BE49-F238E27FC236}">
                    <a16:creationId xmlns:a16="http://schemas.microsoft.com/office/drawing/2014/main" id="{2DB868A9-7977-4394-8FDC-98EA1DE681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73" name="Freeform 344">
                <a:extLst>
                  <a:ext uri="{FF2B5EF4-FFF2-40B4-BE49-F238E27FC236}">
                    <a16:creationId xmlns:a16="http://schemas.microsoft.com/office/drawing/2014/main" id="{5036AD8C-3322-4C17-B47B-CE30ECD7F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74" name="Freeform 343">
                <a:extLst>
                  <a:ext uri="{FF2B5EF4-FFF2-40B4-BE49-F238E27FC236}">
                    <a16:creationId xmlns:a16="http://schemas.microsoft.com/office/drawing/2014/main" id="{E0C5D8BF-0FAA-48C8-89AB-BEBC79992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75" name="Freeform 345">
                <a:extLst>
                  <a:ext uri="{FF2B5EF4-FFF2-40B4-BE49-F238E27FC236}">
                    <a16:creationId xmlns:a16="http://schemas.microsoft.com/office/drawing/2014/main" id="{5940A718-D194-4B41-B027-EC051894C2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841" name="Group 574">
              <a:extLst>
                <a:ext uri="{FF2B5EF4-FFF2-40B4-BE49-F238E27FC236}">
                  <a16:creationId xmlns:a16="http://schemas.microsoft.com/office/drawing/2014/main" id="{48356BEC-CBC9-495B-BA5C-33633D4B460E}"/>
                </a:ext>
              </a:extLst>
            </p:cNvPr>
            <p:cNvGrpSpPr>
              <a:grpSpLocks/>
            </p:cNvGrpSpPr>
            <p:nvPr/>
          </p:nvGrpSpPr>
          <p:grpSpPr bwMode="auto">
            <a:xfrm rot="-422439">
              <a:off x="2736" y="1392"/>
              <a:ext cx="569" cy="832"/>
              <a:chOff x="3173" y="2543"/>
              <a:chExt cx="1001" cy="1360"/>
            </a:xfrm>
          </p:grpSpPr>
          <p:sp>
            <p:nvSpPr>
              <p:cNvPr id="25866" name="Freeform 575">
                <a:extLst>
                  <a:ext uri="{FF2B5EF4-FFF2-40B4-BE49-F238E27FC236}">
                    <a16:creationId xmlns:a16="http://schemas.microsoft.com/office/drawing/2014/main" id="{27A265D4-E3AC-4345-818B-EE4CEE223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67" name="Freeform 576">
                <a:extLst>
                  <a:ext uri="{FF2B5EF4-FFF2-40B4-BE49-F238E27FC236}">
                    <a16:creationId xmlns:a16="http://schemas.microsoft.com/office/drawing/2014/main" id="{43030882-59ED-4E6C-BA10-F2DCD2FB9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68" name="Freeform 577">
                <a:extLst>
                  <a:ext uri="{FF2B5EF4-FFF2-40B4-BE49-F238E27FC236}">
                    <a16:creationId xmlns:a16="http://schemas.microsoft.com/office/drawing/2014/main" id="{0698139E-47D4-4B75-AA40-92DE61D62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69" name="Freeform 578">
                <a:extLst>
                  <a:ext uri="{FF2B5EF4-FFF2-40B4-BE49-F238E27FC236}">
                    <a16:creationId xmlns:a16="http://schemas.microsoft.com/office/drawing/2014/main" id="{FE67A1DF-DB95-4F1C-B1D1-7881FE8F5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70" name="Freeform 579">
                <a:extLst>
                  <a:ext uri="{FF2B5EF4-FFF2-40B4-BE49-F238E27FC236}">
                    <a16:creationId xmlns:a16="http://schemas.microsoft.com/office/drawing/2014/main" id="{50E40C0C-2FF3-4D10-A9AA-E89DB8C9E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842" name="Group 586">
              <a:extLst>
                <a:ext uri="{FF2B5EF4-FFF2-40B4-BE49-F238E27FC236}">
                  <a16:creationId xmlns:a16="http://schemas.microsoft.com/office/drawing/2014/main" id="{41CC5E9B-B335-4BAF-A080-EA128C8D0F8F}"/>
                </a:ext>
              </a:extLst>
            </p:cNvPr>
            <p:cNvGrpSpPr>
              <a:grpSpLocks/>
            </p:cNvGrpSpPr>
            <p:nvPr/>
          </p:nvGrpSpPr>
          <p:grpSpPr bwMode="auto">
            <a:xfrm rot="-8193732">
              <a:off x="3559" y="1568"/>
              <a:ext cx="569" cy="832"/>
              <a:chOff x="3173" y="2543"/>
              <a:chExt cx="1001" cy="1360"/>
            </a:xfrm>
          </p:grpSpPr>
          <p:sp>
            <p:nvSpPr>
              <p:cNvPr id="25861" name="Freeform 587">
                <a:extLst>
                  <a:ext uri="{FF2B5EF4-FFF2-40B4-BE49-F238E27FC236}">
                    <a16:creationId xmlns:a16="http://schemas.microsoft.com/office/drawing/2014/main" id="{C16392E8-6C47-4117-B83A-DE30A8962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62" name="Freeform 588">
                <a:extLst>
                  <a:ext uri="{FF2B5EF4-FFF2-40B4-BE49-F238E27FC236}">
                    <a16:creationId xmlns:a16="http://schemas.microsoft.com/office/drawing/2014/main" id="{45A22FE2-A421-4D18-9292-FDC84AC00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63" name="Freeform 589">
                <a:extLst>
                  <a:ext uri="{FF2B5EF4-FFF2-40B4-BE49-F238E27FC236}">
                    <a16:creationId xmlns:a16="http://schemas.microsoft.com/office/drawing/2014/main" id="{E396F762-8F3D-4F69-A94D-D950E657B5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64" name="Freeform 590">
                <a:extLst>
                  <a:ext uri="{FF2B5EF4-FFF2-40B4-BE49-F238E27FC236}">
                    <a16:creationId xmlns:a16="http://schemas.microsoft.com/office/drawing/2014/main" id="{C9A675DA-EB88-409C-BF71-B656FF143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65" name="Freeform 591">
                <a:extLst>
                  <a:ext uri="{FF2B5EF4-FFF2-40B4-BE49-F238E27FC236}">
                    <a16:creationId xmlns:a16="http://schemas.microsoft.com/office/drawing/2014/main" id="{4523A5B2-44E1-4026-B75C-3A3622B7A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843" name="Group 580">
              <a:extLst>
                <a:ext uri="{FF2B5EF4-FFF2-40B4-BE49-F238E27FC236}">
                  <a16:creationId xmlns:a16="http://schemas.microsoft.com/office/drawing/2014/main" id="{11632048-DC53-4D7E-A9AA-39748CF5B80F}"/>
                </a:ext>
              </a:extLst>
            </p:cNvPr>
            <p:cNvGrpSpPr>
              <a:grpSpLocks/>
            </p:cNvGrpSpPr>
            <p:nvPr/>
          </p:nvGrpSpPr>
          <p:grpSpPr bwMode="auto">
            <a:xfrm rot="3662371">
              <a:off x="3235" y="1453"/>
              <a:ext cx="569" cy="832"/>
              <a:chOff x="3173" y="2543"/>
              <a:chExt cx="1001" cy="1360"/>
            </a:xfrm>
          </p:grpSpPr>
          <p:sp>
            <p:nvSpPr>
              <p:cNvPr id="25856" name="Freeform 581">
                <a:extLst>
                  <a:ext uri="{FF2B5EF4-FFF2-40B4-BE49-F238E27FC236}">
                    <a16:creationId xmlns:a16="http://schemas.microsoft.com/office/drawing/2014/main" id="{97B34C0F-C804-4E41-AD5E-C81FD9B576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57" name="Freeform 582">
                <a:extLst>
                  <a:ext uri="{FF2B5EF4-FFF2-40B4-BE49-F238E27FC236}">
                    <a16:creationId xmlns:a16="http://schemas.microsoft.com/office/drawing/2014/main" id="{8B692F94-35AD-42B0-B4D8-DBF03745F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58" name="Freeform 583">
                <a:extLst>
                  <a:ext uri="{FF2B5EF4-FFF2-40B4-BE49-F238E27FC236}">
                    <a16:creationId xmlns:a16="http://schemas.microsoft.com/office/drawing/2014/main" id="{CF0B28ED-BBE9-4E93-B0A4-281CBFB12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59" name="Freeform 584">
                <a:extLst>
                  <a:ext uri="{FF2B5EF4-FFF2-40B4-BE49-F238E27FC236}">
                    <a16:creationId xmlns:a16="http://schemas.microsoft.com/office/drawing/2014/main" id="{0B1BC23E-62F7-4FB9-8FAF-6A0C9CEF3C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60" name="Freeform 585">
                <a:extLst>
                  <a:ext uri="{FF2B5EF4-FFF2-40B4-BE49-F238E27FC236}">
                    <a16:creationId xmlns:a16="http://schemas.microsoft.com/office/drawing/2014/main" id="{5786CC53-3009-4A3E-A3C0-19E1FD7AE2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844" name="Group 592">
              <a:extLst>
                <a:ext uri="{FF2B5EF4-FFF2-40B4-BE49-F238E27FC236}">
                  <a16:creationId xmlns:a16="http://schemas.microsoft.com/office/drawing/2014/main" id="{2050AD07-227B-4748-A057-4BB327C8CE94}"/>
                </a:ext>
              </a:extLst>
            </p:cNvPr>
            <p:cNvGrpSpPr>
              <a:grpSpLocks/>
            </p:cNvGrpSpPr>
            <p:nvPr/>
          </p:nvGrpSpPr>
          <p:grpSpPr bwMode="auto">
            <a:xfrm rot="-7372375">
              <a:off x="3155" y="1117"/>
              <a:ext cx="569" cy="832"/>
              <a:chOff x="3173" y="2543"/>
              <a:chExt cx="1001" cy="1360"/>
            </a:xfrm>
          </p:grpSpPr>
          <p:sp>
            <p:nvSpPr>
              <p:cNvPr id="25851" name="Freeform 593">
                <a:extLst>
                  <a:ext uri="{FF2B5EF4-FFF2-40B4-BE49-F238E27FC236}">
                    <a16:creationId xmlns:a16="http://schemas.microsoft.com/office/drawing/2014/main" id="{5ABCF51D-B880-4F55-B54B-841C8E8195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52" name="Freeform 594">
                <a:extLst>
                  <a:ext uri="{FF2B5EF4-FFF2-40B4-BE49-F238E27FC236}">
                    <a16:creationId xmlns:a16="http://schemas.microsoft.com/office/drawing/2014/main" id="{43756BE1-52AF-4FF2-8D4D-6B3C5B2B9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53" name="Freeform 595">
                <a:extLst>
                  <a:ext uri="{FF2B5EF4-FFF2-40B4-BE49-F238E27FC236}">
                    <a16:creationId xmlns:a16="http://schemas.microsoft.com/office/drawing/2014/main" id="{B5603430-A757-43EC-B7E6-DB78B02794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54" name="Freeform 596">
                <a:extLst>
                  <a:ext uri="{FF2B5EF4-FFF2-40B4-BE49-F238E27FC236}">
                    <a16:creationId xmlns:a16="http://schemas.microsoft.com/office/drawing/2014/main" id="{9F8FF533-6DD9-46D2-AEEB-55D7DDE5B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55" name="Freeform 597">
                <a:extLst>
                  <a:ext uri="{FF2B5EF4-FFF2-40B4-BE49-F238E27FC236}">
                    <a16:creationId xmlns:a16="http://schemas.microsoft.com/office/drawing/2014/main" id="{A61BCB4F-5EE8-4886-8415-26F1294C2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5845" name="Group 598">
              <a:extLst>
                <a:ext uri="{FF2B5EF4-FFF2-40B4-BE49-F238E27FC236}">
                  <a16:creationId xmlns:a16="http://schemas.microsoft.com/office/drawing/2014/main" id="{1318BBBA-BFF0-4968-9E3B-B7F376F23F23}"/>
                </a:ext>
              </a:extLst>
            </p:cNvPr>
            <p:cNvGrpSpPr>
              <a:grpSpLocks/>
            </p:cNvGrpSpPr>
            <p:nvPr/>
          </p:nvGrpSpPr>
          <p:grpSpPr bwMode="auto">
            <a:xfrm rot="3883781">
              <a:off x="2579" y="973"/>
              <a:ext cx="569" cy="832"/>
              <a:chOff x="3173" y="2543"/>
              <a:chExt cx="1001" cy="1360"/>
            </a:xfrm>
          </p:grpSpPr>
          <p:sp>
            <p:nvSpPr>
              <p:cNvPr id="25846" name="Freeform 599">
                <a:extLst>
                  <a:ext uri="{FF2B5EF4-FFF2-40B4-BE49-F238E27FC236}">
                    <a16:creationId xmlns:a16="http://schemas.microsoft.com/office/drawing/2014/main" id="{C2158350-30F0-4503-B8B6-14E463702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767"/>
                <a:ext cx="1001" cy="1124"/>
              </a:xfrm>
              <a:custGeom>
                <a:avLst/>
                <a:gdLst>
                  <a:gd name="T0" fmla="*/ 623 w 1001"/>
                  <a:gd name="T1" fmla="*/ 37 h 1124"/>
                  <a:gd name="T2" fmla="*/ 551 w 1001"/>
                  <a:gd name="T3" fmla="*/ 45 h 1124"/>
                  <a:gd name="T4" fmla="*/ 535 w 1001"/>
                  <a:gd name="T5" fmla="*/ 5 h 1124"/>
                  <a:gd name="T6" fmla="*/ 379 w 1001"/>
                  <a:gd name="T7" fmla="*/ 65 h 1124"/>
                  <a:gd name="T8" fmla="*/ 263 w 1001"/>
                  <a:gd name="T9" fmla="*/ 301 h 1124"/>
                  <a:gd name="T10" fmla="*/ 143 w 1001"/>
                  <a:gd name="T11" fmla="*/ 525 h 1124"/>
                  <a:gd name="T12" fmla="*/ 7 w 1001"/>
                  <a:gd name="T13" fmla="*/ 845 h 1124"/>
                  <a:gd name="T14" fmla="*/ 183 w 1001"/>
                  <a:gd name="T15" fmla="*/ 1045 h 1124"/>
                  <a:gd name="T16" fmla="*/ 523 w 1001"/>
                  <a:gd name="T17" fmla="*/ 1121 h 1124"/>
                  <a:gd name="T18" fmla="*/ 847 w 1001"/>
                  <a:gd name="T19" fmla="*/ 1029 h 1124"/>
                  <a:gd name="T20" fmla="*/ 991 w 1001"/>
                  <a:gd name="T21" fmla="*/ 789 h 1124"/>
                  <a:gd name="T22" fmla="*/ 907 w 1001"/>
                  <a:gd name="T23" fmla="*/ 545 h 1124"/>
                  <a:gd name="T24" fmla="*/ 783 w 1001"/>
                  <a:gd name="T25" fmla="*/ 333 h 1124"/>
                  <a:gd name="T26" fmla="*/ 791 w 1001"/>
                  <a:gd name="T27" fmla="*/ 117 h 1124"/>
                  <a:gd name="T28" fmla="*/ 639 w 1001"/>
                  <a:gd name="T29" fmla="*/ 13 h 1124"/>
                  <a:gd name="T30" fmla="*/ 615 w 1001"/>
                  <a:gd name="T31" fmla="*/ 37 h 112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001" h="1124">
                    <a:moveTo>
                      <a:pt x="623" y="37"/>
                    </a:moveTo>
                    <a:cubicBezTo>
                      <a:pt x="611" y="38"/>
                      <a:pt x="566" y="50"/>
                      <a:pt x="551" y="45"/>
                    </a:cubicBezTo>
                    <a:cubicBezTo>
                      <a:pt x="536" y="40"/>
                      <a:pt x="564" y="2"/>
                      <a:pt x="535" y="5"/>
                    </a:cubicBezTo>
                    <a:cubicBezTo>
                      <a:pt x="506" y="8"/>
                      <a:pt x="424" y="16"/>
                      <a:pt x="379" y="65"/>
                    </a:cubicBezTo>
                    <a:cubicBezTo>
                      <a:pt x="334" y="114"/>
                      <a:pt x="302" y="224"/>
                      <a:pt x="263" y="301"/>
                    </a:cubicBezTo>
                    <a:cubicBezTo>
                      <a:pt x="224" y="378"/>
                      <a:pt x="186" y="434"/>
                      <a:pt x="143" y="525"/>
                    </a:cubicBezTo>
                    <a:cubicBezTo>
                      <a:pt x="100" y="616"/>
                      <a:pt x="0" y="758"/>
                      <a:pt x="7" y="845"/>
                    </a:cubicBezTo>
                    <a:cubicBezTo>
                      <a:pt x="14" y="932"/>
                      <a:pt x="97" y="999"/>
                      <a:pt x="183" y="1045"/>
                    </a:cubicBezTo>
                    <a:cubicBezTo>
                      <a:pt x="269" y="1091"/>
                      <a:pt x="412" y="1124"/>
                      <a:pt x="523" y="1121"/>
                    </a:cubicBezTo>
                    <a:cubicBezTo>
                      <a:pt x="634" y="1118"/>
                      <a:pt x="769" y="1084"/>
                      <a:pt x="847" y="1029"/>
                    </a:cubicBezTo>
                    <a:cubicBezTo>
                      <a:pt x="925" y="974"/>
                      <a:pt x="981" y="870"/>
                      <a:pt x="991" y="789"/>
                    </a:cubicBezTo>
                    <a:cubicBezTo>
                      <a:pt x="1001" y="708"/>
                      <a:pt x="942" y="621"/>
                      <a:pt x="907" y="545"/>
                    </a:cubicBezTo>
                    <a:cubicBezTo>
                      <a:pt x="872" y="469"/>
                      <a:pt x="802" y="404"/>
                      <a:pt x="783" y="333"/>
                    </a:cubicBezTo>
                    <a:cubicBezTo>
                      <a:pt x="764" y="262"/>
                      <a:pt x="815" y="170"/>
                      <a:pt x="791" y="117"/>
                    </a:cubicBezTo>
                    <a:cubicBezTo>
                      <a:pt x="767" y="64"/>
                      <a:pt x="668" y="26"/>
                      <a:pt x="639" y="13"/>
                    </a:cubicBezTo>
                    <a:cubicBezTo>
                      <a:pt x="610" y="0"/>
                      <a:pt x="620" y="32"/>
                      <a:pt x="615" y="37"/>
                    </a:cubicBezTo>
                  </a:path>
                </a:pathLst>
              </a:custGeom>
              <a:gradFill rotWithShape="1">
                <a:gsLst>
                  <a:gs pos="0">
                    <a:srgbClr val="FAF400"/>
                  </a:gs>
                  <a:gs pos="100000">
                    <a:srgbClr val="D2CD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47" name="Freeform 600">
                <a:extLst>
                  <a:ext uri="{FF2B5EF4-FFF2-40B4-BE49-F238E27FC236}">
                    <a16:creationId xmlns:a16="http://schemas.microsoft.com/office/drawing/2014/main" id="{EDA840CB-9F8C-4388-85ED-9533D3E6AA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3" y="2543"/>
                <a:ext cx="192" cy="294"/>
              </a:xfrm>
              <a:custGeom>
                <a:avLst/>
                <a:gdLst>
                  <a:gd name="T0" fmla="*/ 161 w 192"/>
                  <a:gd name="T1" fmla="*/ 21 h 294"/>
                  <a:gd name="T2" fmla="*/ 33 w 192"/>
                  <a:gd name="T3" fmla="*/ 189 h 294"/>
                  <a:gd name="T4" fmla="*/ 1 w 192"/>
                  <a:gd name="T5" fmla="*/ 261 h 294"/>
                  <a:gd name="T6" fmla="*/ 25 w 192"/>
                  <a:gd name="T7" fmla="*/ 293 h 294"/>
                  <a:gd name="T8" fmla="*/ 65 w 192"/>
                  <a:gd name="T9" fmla="*/ 269 h 294"/>
                  <a:gd name="T10" fmla="*/ 65 w 192"/>
                  <a:gd name="T11" fmla="*/ 221 h 294"/>
                  <a:gd name="T12" fmla="*/ 121 w 192"/>
                  <a:gd name="T13" fmla="*/ 133 h 294"/>
                  <a:gd name="T14" fmla="*/ 185 w 192"/>
                  <a:gd name="T15" fmla="*/ 61 h 294"/>
                  <a:gd name="T16" fmla="*/ 161 w 192"/>
                  <a:gd name="T17" fmla="*/ 21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2" h="294">
                    <a:moveTo>
                      <a:pt x="161" y="21"/>
                    </a:moveTo>
                    <a:cubicBezTo>
                      <a:pt x="136" y="42"/>
                      <a:pt x="60" y="149"/>
                      <a:pt x="33" y="189"/>
                    </a:cubicBezTo>
                    <a:cubicBezTo>
                      <a:pt x="6" y="229"/>
                      <a:pt x="2" y="244"/>
                      <a:pt x="1" y="261"/>
                    </a:cubicBezTo>
                    <a:cubicBezTo>
                      <a:pt x="0" y="278"/>
                      <a:pt x="14" y="292"/>
                      <a:pt x="25" y="293"/>
                    </a:cubicBezTo>
                    <a:cubicBezTo>
                      <a:pt x="36" y="294"/>
                      <a:pt x="58" y="281"/>
                      <a:pt x="65" y="269"/>
                    </a:cubicBezTo>
                    <a:cubicBezTo>
                      <a:pt x="72" y="257"/>
                      <a:pt x="56" y="244"/>
                      <a:pt x="65" y="221"/>
                    </a:cubicBezTo>
                    <a:cubicBezTo>
                      <a:pt x="74" y="198"/>
                      <a:pt x="101" y="160"/>
                      <a:pt x="121" y="133"/>
                    </a:cubicBezTo>
                    <a:cubicBezTo>
                      <a:pt x="141" y="106"/>
                      <a:pt x="178" y="79"/>
                      <a:pt x="185" y="61"/>
                    </a:cubicBezTo>
                    <a:cubicBezTo>
                      <a:pt x="192" y="43"/>
                      <a:pt x="186" y="0"/>
                      <a:pt x="161" y="21"/>
                    </a:cubicBezTo>
                    <a:close/>
                  </a:path>
                </a:pathLst>
              </a:custGeom>
              <a:solidFill>
                <a:srgbClr val="CC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48" name="Freeform 601">
                <a:extLst>
                  <a:ext uri="{FF2B5EF4-FFF2-40B4-BE49-F238E27FC236}">
                    <a16:creationId xmlns:a16="http://schemas.microsoft.com/office/drawing/2014/main" id="{85D863E4-3959-47EC-9F7A-92D74AB72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8" y="3158"/>
                <a:ext cx="835" cy="672"/>
              </a:xfrm>
              <a:custGeom>
                <a:avLst/>
                <a:gdLst>
                  <a:gd name="T0" fmla="*/ 490 w 835"/>
                  <a:gd name="T1" fmla="*/ 48 h 672"/>
                  <a:gd name="T2" fmla="*/ 68 w 835"/>
                  <a:gd name="T3" fmla="*/ 310 h 672"/>
                  <a:gd name="T4" fmla="*/ 84 w 835"/>
                  <a:gd name="T5" fmla="*/ 558 h 672"/>
                  <a:gd name="T6" fmla="*/ 231 w 835"/>
                  <a:gd name="T7" fmla="*/ 616 h 672"/>
                  <a:gd name="T8" fmla="*/ 428 w 835"/>
                  <a:gd name="T9" fmla="*/ 670 h 672"/>
                  <a:gd name="T10" fmla="*/ 668 w 835"/>
                  <a:gd name="T11" fmla="*/ 630 h 672"/>
                  <a:gd name="T12" fmla="*/ 748 w 835"/>
                  <a:gd name="T13" fmla="*/ 559 h 672"/>
                  <a:gd name="T14" fmla="*/ 820 w 835"/>
                  <a:gd name="T15" fmla="*/ 326 h 672"/>
                  <a:gd name="T16" fmla="*/ 660 w 835"/>
                  <a:gd name="T17" fmla="*/ 46 h 672"/>
                  <a:gd name="T18" fmla="*/ 490 w 835"/>
                  <a:gd name="T19" fmla="*/ 48 h 6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35" h="672">
                    <a:moveTo>
                      <a:pt x="490" y="48"/>
                    </a:moveTo>
                    <a:cubicBezTo>
                      <a:pt x="403" y="92"/>
                      <a:pt x="136" y="225"/>
                      <a:pt x="68" y="310"/>
                    </a:cubicBezTo>
                    <a:cubicBezTo>
                      <a:pt x="0" y="395"/>
                      <a:pt x="57" y="507"/>
                      <a:pt x="84" y="558"/>
                    </a:cubicBezTo>
                    <a:cubicBezTo>
                      <a:pt x="111" y="609"/>
                      <a:pt x="174" y="597"/>
                      <a:pt x="231" y="616"/>
                    </a:cubicBezTo>
                    <a:cubicBezTo>
                      <a:pt x="288" y="635"/>
                      <a:pt x="355" y="668"/>
                      <a:pt x="428" y="670"/>
                    </a:cubicBezTo>
                    <a:cubicBezTo>
                      <a:pt x="501" y="672"/>
                      <a:pt x="615" y="648"/>
                      <a:pt x="668" y="630"/>
                    </a:cubicBezTo>
                    <a:cubicBezTo>
                      <a:pt x="721" y="612"/>
                      <a:pt x="723" y="610"/>
                      <a:pt x="748" y="559"/>
                    </a:cubicBezTo>
                    <a:cubicBezTo>
                      <a:pt x="773" y="508"/>
                      <a:pt x="835" y="411"/>
                      <a:pt x="820" y="326"/>
                    </a:cubicBezTo>
                    <a:cubicBezTo>
                      <a:pt x="805" y="241"/>
                      <a:pt x="715" y="92"/>
                      <a:pt x="660" y="46"/>
                    </a:cubicBezTo>
                    <a:cubicBezTo>
                      <a:pt x="605" y="0"/>
                      <a:pt x="525" y="48"/>
                      <a:pt x="490" y="4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72F"/>
                  </a:gs>
                  <a:gs pos="100000">
                    <a:srgbClr val="EAE4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49" name="Freeform 602">
                <a:extLst>
                  <a:ext uri="{FF2B5EF4-FFF2-40B4-BE49-F238E27FC236}">
                    <a16:creationId xmlns:a16="http://schemas.microsoft.com/office/drawing/2014/main" id="{CEBD5D8B-7195-40BE-AEFA-AA5506430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8" y="3408"/>
                <a:ext cx="240" cy="144"/>
              </a:xfrm>
              <a:custGeom>
                <a:avLst/>
                <a:gdLst>
                  <a:gd name="T0" fmla="*/ 19 w 624"/>
                  <a:gd name="T1" fmla="*/ 1 h 568"/>
                  <a:gd name="T2" fmla="*/ 5 w 624"/>
                  <a:gd name="T3" fmla="*/ 1 h 568"/>
                  <a:gd name="T4" fmla="*/ 0 w 624"/>
                  <a:gd name="T5" fmla="*/ 5 h 568"/>
                  <a:gd name="T6" fmla="*/ 5 w 624"/>
                  <a:gd name="T7" fmla="*/ 8 h 568"/>
                  <a:gd name="T8" fmla="*/ 17 w 624"/>
                  <a:gd name="T9" fmla="*/ 9 h 568"/>
                  <a:gd name="T10" fmla="*/ 33 w 624"/>
                  <a:gd name="T11" fmla="*/ 8 h 568"/>
                  <a:gd name="T12" fmla="*/ 33 w 624"/>
                  <a:gd name="T13" fmla="*/ 4 h 568"/>
                  <a:gd name="T14" fmla="*/ 25 w 624"/>
                  <a:gd name="T15" fmla="*/ 1 h 568"/>
                  <a:gd name="T16" fmla="*/ 19 w 624"/>
                  <a:gd name="T17" fmla="*/ 1 h 56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24" h="568">
                    <a:moveTo>
                      <a:pt x="336" y="32"/>
                    </a:moveTo>
                    <a:cubicBezTo>
                      <a:pt x="280" y="40"/>
                      <a:pt x="152" y="32"/>
                      <a:pt x="96" y="80"/>
                    </a:cubicBezTo>
                    <a:cubicBezTo>
                      <a:pt x="40" y="128"/>
                      <a:pt x="0" y="248"/>
                      <a:pt x="0" y="320"/>
                    </a:cubicBezTo>
                    <a:cubicBezTo>
                      <a:pt x="0" y="392"/>
                      <a:pt x="48" y="472"/>
                      <a:pt x="96" y="512"/>
                    </a:cubicBezTo>
                    <a:cubicBezTo>
                      <a:pt x="144" y="552"/>
                      <a:pt x="208" y="568"/>
                      <a:pt x="288" y="560"/>
                    </a:cubicBezTo>
                    <a:cubicBezTo>
                      <a:pt x="368" y="552"/>
                      <a:pt x="528" y="520"/>
                      <a:pt x="576" y="464"/>
                    </a:cubicBezTo>
                    <a:cubicBezTo>
                      <a:pt x="624" y="408"/>
                      <a:pt x="600" y="296"/>
                      <a:pt x="576" y="224"/>
                    </a:cubicBezTo>
                    <a:cubicBezTo>
                      <a:pt x="552" y="152"/>
                      <a:pt x="472" y="64"/>
                      <a:pt x="432" y="32"/>
                    </a:cubicBezTo>
                    <a:cubicBezTo>
                      <a:pt x="392" y="0"/>
                      <a:pt x="392" y="24"/>
                      <a:pt x="336" y="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400"/>
                  </a:gs>
                  <a:gs pos="100000">
                    <a:srgbClr val="FF972F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850" name="Freeform 603">
                <a:extLst>
                  <a:ext uri="{FF2B5EF4-FFF2-40B4-BE49-F238E27FC236}">
                    <a16:creationId xmlns:a16="http://schemas.microsoft.com/office/drawing/2014/main" id="{C48A2C10-BDA0-4EF1-B533-22C7EE418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0" y="3865"/>
                <a:ext cx="121" cy="38"/>
              </a:xfrm>
              <a:custGeom>
                <a:avLst/>
                <a:gdLst>
                  <a:gd name="T0" fmla="*/ 0 w 121"/>
                  <a:gd name="T1" fmla="*/ 11 h 38"/>
                  <a:gd name="T2" fmla="*/ 56 w 121"/>
                  <a:gd name="T3" fmla="*/ 3 h 38"/>
                  <a:gd name="T4" fmla="*/ 120 w 121"/>
                  <a:gd name="T5" fmla="*/ 27 h 38"/>
                  <a:gd name="T6" fmla="*/ 48 w 121"/>
                  <a:gd name="T7" fmla="*/ 35 h 38"/>
                  <a:gd name="T8" fmla="*/ 0 w 121"/>
                  <a:gd name="T9" fmla="*/ 11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38">
                    <a:moveTo>
                      <a:pt x="0" y="11"/>
                    </a:moveTo>
                    <a:cubicBezTo>
                      <a:pt x="2" y="8"/>
                      <a:pt x="36" y="0"/>
                      <a:pt x="56" y="3"/>
                    </a:cubicBezTo>
                    <a:cubicBezTo>
                      <a:pt x="81" y="4"/>
                      <a:pt x="121" y="22"/>
                      <a:pt x="120" y="27"/>
                    </a:cubicBezTo>
                    <a:cubicBezTo>
                      <a:pt x="119" y="32"/>
                      <a:pt x="68" y="38"/>
                      <a:pt x="48" y="35"/>
                    </a:cubicBezTo>
                    <a:cubicBezTo>
                      <a:pt x="28" y="32"/>
                      <a:pt x="10" y="16"/>
                      <a:pt x="0" y="1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8259" name="Text Box 611">
            <a:extLst>
              <a:ext uri="{FF2B5EF4-FFF2-40B4-BE49-F238E27FC236}">
                <a16:creationId xmlns:a16="http://schemas.microsoft.com/office/drawing/2014/main" id="{022040BF-CD8B-41B1-BC53-6B0F0AC0F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225" y="3608388"/>
            <a:ext cx="1689100" cy="708025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sz="40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2,5 кг </a:t>
            </a:r>
          </a:p>
        </p:txBody>
      </p:sp>
      <p:sp>
        <p:nvSpPr>
          <p:cNvPr id="28260" name="Text Box 612">
            <a:extLst>
              <a:ext uri="{FF2B5EF4-FFF2-40B4-BE49-F238E27FC236}">
                <a16:creationId xmlns:a16="http://schemas.microsoft.com/office/drawing/2014/main" id="{7C757F27-AD48-43F2-A60E-83668972A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638" y="5230813"/>
            <a:ext cx="1765300" cy="9144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 кг </a:t>
            </a:r>
          </a:p>
        </p:txBody>
      </p:sp>
      <p:sp>
        <p:nvSpPr>
          <p:cNvPr id="28261" name="Text Box 613">
            <a:extLst>
              <a:ext uri="{FF2B5EF4-FFF2-40B4-BE49-F238E27FC236}">
                <a16:creationId xmlns:a16="http://schemas.microsoft.com/office/drawing/2014/main" id="{794AFF7C-8A92-4D33-80CA-B9D063AF5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7325" y="5676900"/>
            <a:ext cx="2146300" cy="9144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0,5 кг </a:t>
            </a:r>
          </a:p>
        </p:txBody>
      </p:sp>
      <p:sp>
        <p:nvSpPr>
          <p:cNvPr id="392" name="TextBox 391">
            <a:extLst>
              <a:ext uri="{FF2B5EF4-FFF2-40B4-BE49-F238E27FC236}">
                <a16:creationId xmlns:a16="http://schemas.microsoft.com/office/drawing/2014/main" id="{6BC18F38-7150-415A-8042-98AB2FDDC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4538" y="1624013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5 кг      -                  0,5 кг   -</a:t>
            </a:r>
          </a:p>
        </p:txBody>
      </p:sp>
      <p:sp>
        <p:nvSpPr>
          <p:cNvPr id="393" name="TextBox 392">
            <a:extLst>
              <a:ext uri="{FF2B5EF4-FFF2-40B4-BE49-F238E27FC236}">
                <a16:creationId xmlns:a16="http://schemas.microsoft.com/office/drawing/2014/main" id="{D9CB3642-4F3B-4939-BA10-216DA41717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4325" y="1633538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х%</a:t>
            </a:r>
          </a:p>
        </p:txBody>
      </p:sp>
      <p:sp>
        <p:nvSpPr>
          <p:cNvPr id="394" name="Стрелка вверх 18">
            <a:extLst>
              <a:ext uri="{FF2B5EF4-FFF2-40B4-BE49-F238E27FC236}">
                <a16:creationId xmlns:a16="http://schemas.microsoft.com/office/drawing/2014/main" id="{E2EA403F-5295-4AE5-87FF-9D5BC3EC926F}"/>
              </a:ext>
            </a:extLst>
          </p:cNvPr>
          <p:cNvSpPr/>
          <p:nvPr/>
        </p:nvSpPr>
        <p:spPr>
          <a:xfrm rot="10800000" flipH="1">
            <a:off x="1674813" y="1679575"/>
            <a:ext cx="280987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395" name="Стрелка вверх 18">
            <a:extLst>
              <a:ext uri="{FF2B5EF4-FFF2-40B4-BE49-F238E27FC236}">
                <a16:creationId xmlns:a16="http://schemas.microsoft.com/office/drawing/2014/main" id="{B71B48BA-619E-4809-963B-FEB55420358B}"/>
              </a:ext>
            </a:extLst>
          </p:cNvPr>
          <p:cNvSpPr/>
          <p:nvPr/>
        </p:nvSpPr>
        <p:spPr>
          <a:xfrm rot="10800000" flipH="1">
            <a:off x="5410200" y="1720850"/>
            <a:ext cx="280988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7D0CC126-C3AD-4813-BC5E-99A900CFCC74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19506" y="1599750"/>
            <a:ext cx="2027671" cy="987322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CEBABD7D-7415-4361-8020-0D02A79B74C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772169" y="2851333"/>
            <a:ext cx="3053483" cy="93519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8" name="TextBox 397">
            <a:extLst>
              <a:ext uri="{FF2B5EF4-FFF2-40B4-BE49-F238E27FC236}">
                <a16:creationId xmlns:a16="http://schemas.microsoft.com/office/drawing/2014/main" id="{CEC96F77-0D5D-4F3D-9D09-068A9565C71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64472" y="3948063"/>
            <a:ext cx="1205843" cy="492443"/>
          </a:xfrm>
          <a:prstGeom prst="rect">
            <a:avLst/>
          </a:prstGeom>
          <a:blipFill>
            <a:blip r:embed="rId8"/>
            <a:stretch>
              <a:fillRect t="-26250" r="-19192" b="-50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id="{C54FFF0A-FE65-49DF-9892-BE02F78345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3733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10%.</a:t>
            </a:r>
          </a:p>
        </p:txBody>
      </p:sp>
      <p:grpSp>
        <p:nvGrpSpPr>
          <p:cNvPr id="445" name="Group 119">
            <a:extLst>
              <a:ext uri="{FF2B5EF4-FFF2-40B4-BE49-F238E27FC236}">
                <a16:creationId xmlns:a16="http://schemas.microsoft.com/office/drawing/2014/main" id="{5ACA7B67-A03C-468D-9371-913A59AB2528}"/>
              </a:ext>
            </a:extLst>
          </p:cNvPr>
          <p:cNvGrpSpPr>
            <a:grpSpLocks/>
          </p:cNvGrpSpPr>
          <p:nvPr/>
        </p:nvGrpSpPr>
        <p:grpSpPr bwMode="auto">
          <a:xfrm>
            <a:off x="6883400" y="5202238"/>
            <a:ext cx="2146300" cy="1644650"/>
            <a:chOff x="672" y="2736"/>
            <a:chExt cx="1968" cy="1392"/>
          </a:xfrm>
        </p:grpSpPr>
        <p:grpSp>
          <p:nvGrpSpPr>
            <p:cNvPr id="25618" name="Group 120">
              <a:extLst>
                <a:ext uri="{FF2B5EF4-FFF2-40B4-BE49-F238E27FC236}">
                  <a16:creationId xmlns:a16="http://schemas.microsoft.com/office/drawing/2014/main" id="{7BFC6163-DF83-4A28-96F9-76CCD444D42A}"/>
                </a:ext>
              </a:extLst>
            </p:cNvPr>
            <p:cNvGrpSpPr>
              <a:grpSpLocks/>
            </p:cNvGrpSpPr>
            <p:nvPr/>
          </p:nvGrpSpPr>
          <p:grpSpPr bwMode="auto">
            <a:xfrm rot="255314">
              <a:off x="672" y="3408"/>
              <a:ext cx="672" cy="672"/>
              <a:chOff x="3552" y="3456"/>
              <a:chExt cx="672" cy="672"/>
            </a:xfrm>
          </p:grpSpPr>
          <p:grpSp>
            <p:nvGrpSpPr>
              <p:cNvPr id="25827" name="Group 121">
                <a:extLst>
                  <a:ext uri="{FF2B5EF4-FFF2-40B4-BE49-F238E27FC236}">
                    <a16:creationId xmlns:a16="http://schemas.microsoft.com/office/drawing/2014/main" id="{95D5331E-9666-41F5-B9F8-6E9CBC0500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52" y="3456"/>
                <a:ext cx="672" cy="672"/>
                <a:chOff x="1868" y="3180"/>
                <a:chExt cx="353" cy="388"/>
              </a:xfrm>
            </p:grpSpPr>
            <p:sp>
              <p:nvSpPr>
                <p:cNvPr id="25834" name="Freeform 122">
                  <a:extLst>
                    <a:ext uri="{FF2B5EF4-FFF2-40B4-BE49-F238E27FC236}">
                      <a16:creationId xmlns:a16="http://schemas.microsoft.com/office/drawing/2014/main" id="{C3A59659-2359-4C3E-9A01-A7EEEC0E6D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44" y="3196"/>
                  <a:ext cx="56" cy="292"/>
                </a:xfrm>
                <a:custGeom>
                  <a:avLst/>
                  <a:gdLst>
                    <a:gd name="T0" fmla="*/ 0 w 56"/>
                    <a:gd name="T1" fmla="*/ 292 h 292"/>
                    <a:gd name="T2" fmla="*/ 32 w 56"/>
                    <a:gd name="T3" fmla="*/ 148 h 292"/>
                    <a:gd name="T4" fmla="*/ 56 w 56"/>
                    <a:gd name="T5" fmla="*/ 0 h 29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56" h="292">
                      <a:moveTo>
                        <a:pt x="0" y="292"/>
                      </a:moveTo>
                      <a:cubicBezTo>
                        <a:pt x="5" y="265"/>
                        <a:pt x="23" y="197"/>
                        <a:pt x="32" y="148"/>
                      </a:cubicBezTo>
                      <a:cubicBezTo>
                        <a:pt x="41" y="99"/>
                        <a:pt x="51" y="31"/>
                        <a:pt x="56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835" name="Freeform 123">
                  <a:extLst>
                    <a:ext uri="{FF2B5EF4-FFF2-40B4-BE49-F238E27FC236}">
                      <a16:creationId xmlns:a16="http://schemas.microsoft.com/office/drawing/2014/main" id="{57988977-75B3-4F38-8E82-38960E746A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9" y="3180"/>
                  <a:ext cx="129" cy="279"/>
                </a:xfrm>
                <a:custGeom>
                  <a:avLst/>
                  <a:gdLst>
                    <a:gd name="T0" fmla="*/ 129 w 129"/>
                    <a:gd name="T1" fmla="*/ 279 h 279"/>
                    <a:gd name="T2" fmla="*/ 25 w 129"/>
                    <a:gd name="T3" fmla="*/ 196 h 279"/>
                    <a:gd name="T4" fmla="*/ 0 w 129"/>
                    <a:gd name="T5" fmla="*/ 0 h 27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9" h="279">
                      <a:moveTo>
                        <a:pt x="129" y="279"/>
                      </a:moveTo>
                      <a:cubicBezTo>
                        <a:pt x="112" y="265"/>
                        <a:pt x="47" y="242"/>
                        <a:pt x="25" y="196"/>
                      </a:cubicBezTo>
                      <a:cubicBezTo>
                        <a:pt x="3" y="150"/>
                        <a:pt x="5" y="41"/>
                        <a:pt x="0" y="0"/>
                      </a:cubicBezTo>
                    </a:path>
                  </a:pathLst>
                </a:custGeom>
                <a:noFill/>
                <a:ln w="28575" cap="flat" cmpd="sng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836" name="Oval 124">
                  <a:extLst>
                    <a:ext uri="{FF2B5EF4-FFF2-40B4-BE49-F238E27FC236}">
                      <a16:creationId xmlns:a16="http://schemas.microsoft.com/office/drawing/2014/main" id="{A0352C44-1822-4A29-943C-93534A5398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21712">
                  <a:off x="2086" y="3401"/>
                  <a:ext cx="141" cy="12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  <p:sp>
              <p:nvSpPr>
                <p:cNvPr id="25837" name="Oval 125">
                  <a:extLst>
                    <a:ext uri="{FF2B5EF4-FFF2-40B4-BE49-F238E27FC236}">
                      <a16:creationId xmlns:a16="http://schemas.microsoft.com/office/drawing/2014/main" id="{F5FFF212-3E8B-4C3E-AF17-11D619DBCD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21712">
                  <a:off x="1862" y="3433"/>
                  <a:ext cx="141" cy="129"/>
                </a:xfrm>
                <a:prstGeom prst="ellipse">
                  <a:avLst/>
                </a:pr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 type="none" w="lg" len="lg"/>
                  <a:tailEnd type="none" w="lg" len="lg"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1800"/>
                </a:p>
              </p:txBody>
            </p:sp>
          </p:grpSp>
          <p:grpSp>
            <p:nvGrpSpPr>
              <p:cNvPr id="25828" name="Group 126">
                <a:extLst>
                  <a:ext uri="{FF2B5EF4-FFF2-40B4-BE49-F238E27FC236}">
                    <a16:creationId xmlns:a16="http://schemas.microsoft.com/office/drawing/2014/main" id="{828426E4-7173-4DE5-89A1-053A69339D6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00" y="3456"/>
                <a:ext cx="240" cy="336"/>
                <a:chOff x="3600" y="3456"/>
                <a:chExt cx="240" cy="336"/>
              </a:xfrm>
            </p:grpSpPr>
            <p:sp>
              <p:nvSpPr>
                <p:cNvPr id="25829" name="Freeform 127">
                  <a:extLst>
                    <a:ext uri="{FF2B5EF4-FFF2-40B4-BE49-F238E27FC236}">
                      <a16:creationId xmlns:a16="http://schemas.microsoft.com/office/drawing/2014/main" id="{ADC5B02C-331C-421C-B04D-F89EFB6F2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800000">
                  <a:off x="3600" y="3456"/>
                  <a:ext cx="240" cy="336"/>
                </a:xfrm>
                <a:custGeom>
                  <a:avLst/>
                  <a:gdLst>
                    <a:gd name="T0" fmla="*/ 0 w 944"/>
                    <a:gd name="T1" fmla="*/ 60 h 736"/>
                    <a:gd name="T2" fmla="*/ 3 w 944"/>
                    <a:gd name="T3" fmla="*/ 28 h 736"/>
                    <a:gd name="T4" fmla="*/ 13 w 944"/>
                    <a:gd name="T5" fmla="*/ 5 h 736"/>
                    <a:gd name="T6" fmla="*/ 15 w 944"/>
                    <a:gd name="T7" fmla="*/ 1 h 736"/>
                    <a:gd name="T8" fmla="*/ 14 w 944"/>
                    <a:gd name="T9" fmla="*/ 10 h 736"/>
                    <a:gd name="T10" fmla="*/ 13 w 944"/>
                    <a:gd name="T11" fmla="*/ 42 h 736"/>
                    <a:gd name="T12" fmla="*/ 10 w 944"/>
                    <a:gd name="T13" fmla="*/ 65 h 736"/>
                    <a:gd name="T14" fmla="*/ 4 w 944"/>
                    <a:gd name="T15" fmla="*/ 69 h 736"/>
                    <a:gd name="T16" fmla="*/ 0 w 944"/>
                    <a:gd name="T17" fmla="*/ 60 h 7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944" h="736">
                      <a:moveTo>
                        <a:pt x="16" y="632"/>
                      </a:moveTo>
                      <a:cubicBezTo>
                        <a:pt x="0" y="560"/>
                        <a:pt x="32" y="392"/>
                        <a:pt x="160" y="296"/>
                      </a:cubicBezTo>
                      <a:cubicBezTo>
                        <a:pt x="288" y="200"/>
                        <a:pt x="656" y="104"/>
                        <a:pt x="784" y="56"/>
                      </a:cubicBezTo>
                      <a:cubicBezTo>
                        <a:pt x="912" y="8"/>
                        <a:pt x="912" y="0"/>
                        <a:pt x="928" y="8"/>
                      </a:cubicBezTo>
                      <a:cubicBezTo>
                        <a:pt x="944" y="16"/>
                        <a:pt x="904" y="32"/>
                        <a:pt x="880" y="104"/>
                      </a:cubicBezTo>
                      <a:cubicBezTo>
                        <a:pt x="856" y="176"/>
                        <a:pt x="832" y="344"/>
                        <a:pt x="784" y="440"/>
                      </a:cubicBezTo>
                      <a:cubicBezTo>
                        <a:pt x="736" y="536"/>
                        <a:pt x="680" y="632"/>
                        <a:pt x="592" y="680"/>
                      </a:cubicBezTo>
                      <a:cubicBezTo>
                        <a:pt x="504" y="728"/>
                        <a:pt x="352" y="736"/>
                        <a:pt x="256" y="728"/>
                      </a:cubicBezTo>
                      <a:cubicBezTo>
                        <a:pt x="160" y="720"/>
                        <a:pt x="32" y="704"/>
                        <a:pt x="16" y="632"/>
                      </a:cubicBezTo>
                      <a:close/>
                    </a:path>
                  </a:pathLst>
                </a:custGeom>
                <a:solidFill>
                  <a:srgbClr val="009900"/>
                </a:solidFill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830" name="Freeform 128">
                  <a:extLst>
                    <a:ext uri="{FF2B5EF4-FFF2-40B4-BE49-F238E27FC236}">
                      <a16:creationId xmlns:a16="http://schemas.microsoft.com/office/drawing/2014/main" id="{ACABA243-404F-482C-9D1C-B890D9FDC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8" y="3456"/>
                  <a:ext cx="144" cy="288"/>
                </a:xfrm>
                <a:custGeom>
                  <a:avLst/>
                  <a:gdLst>
                    <a:gd name="T0" fmla="*/ 144 w 144"/>
                    <a:gd name="T1" fmla="*/ 0 h 288"/>
                    <a:gd name="T2" fmla="*/ 96 w 144"/>
                    <a:gd name="T3" fmla="*/ 144 h 288"/>
                    <a:gd name="T4" fmla="*/ 0 w 144"/>
                    <a:gd name="T5" fmla="*/ 288 h 28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4" h="288">
                      <a:moveTo>
                        <a:pt x="144" y="0"/>
                      </a:moveTo>
                      <a:cubicBezTo>
                        <a:pt x="132" y="48"/>
                        <a:pt x="120" y="96"/>
                        <a:pt x="96" y="144"/>
                      </a:cubicBezTo>
                      <a:cubicBezTo>
                        <a:pt x="72" y="192"/>
                        <a:pt x="36" y="240"/>
                        <a:pt x="0" y="288"/>
                      </a:cubicBezTo>
                    </a:path>
                  </a:pathLst>
                </a:custGeom>
                <a:noFill/>
                <a:ln w="63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831" name="Freeform 129">
                  <a:extLst>
                    <a:ext uri="{FF2B5EF4-FFF2-40B4-BE49-F238E27FC236}">
                      <a16:creationId xmlns:a16="http://schemas.microsoft.com/office/drawing/2014/main" id="{84F7AC67-D61D-4997-94EF-877323702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5" y="3513"/>
                  <a:ext cx="102" cy="72"/>
                </a:xfrm>
                <a:custGeom>
                  <a:avLst/>
                  <a:gdLst>
                    <a:gd name="T0" fmla="*/ 102 w 102"/>
                    <a:gd name="T1" fmla="*/ 0 h 72"/>
                    <a:gd name="T2" fmla="*/ 42 w 102"/>
                    <a:gd name="T3" fmla="*/ 30 h 72"/>
                    <a:gd name="T4" fmla="*/ 0 w 102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2" h="72">
                      <a:moveTo>
                        <a:pt x="102" y="0"/>
                      </a:moveTo>
                      <a:cubicBezTo>
                        <a:pt x="92" y="5"/>
                        <a:pt x="59" y="18"/>
                        <a:pt x="42" y="30"/>
                      </a:cubicBezTo>
                      <a:cubicBezTo>
                        <a:pt x="25" y="42"/>
                        <a:pt x="9" y="63"/>
                        <a:pt x="0" y="72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832" name="Freeform 130">
                  <a:extLst>
                    <a:ext uri="{FF2B5EF4-FFF2-40B4-BE49-F238E27FC236}">
                      <a16:creationId xmlns:a16="http://schemas.microsoft.com/office/drawing/2014/main" id="{D1B2E744-7332-4351-8785-7FE2266E1B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8" y="3600"/>
                  <a:ext cx="102" cy="72"/>
                </a:xfrm>
                <a:custGeom>
                  <a:avLst/>
                  <a:gdLst>
                    <a:gd name="T0" fmla="*/ 102 w 102"/>
                    <a:gd name="T1" fmla="*/ 0 h 72"/>
                    <a:gd name="T2" fmla="*/ 42 w 102"/>
                    <a:gd name="T3" fmla="*/ 30 h 72"/>
                    <a:gd name="T4" fmla="*/ 0 w 102"/>
                    <a:gd name="T5" fmla="*/ 72 h 7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02" h="72">
                      <a:moveTo>
                        <a:pt x="102" y="0"/>
                      </a:moveTo>
                      <a:cubicBezTo>
                        <a:pt x="92" y="5"/>
                        <a:pt x="59" y="18"/>
                        <a:pt x="42" y="30"/>
                      </a:cubicBezTo>
                      <a:cubicBezTo>
                        <a:pt x="25" y="42"/>
                        <a:pt x="9" y="63"/>
                        <a:pt x="0" y="72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833" name="Freeform 131">
                  <a:extLst>
                    <a:ext uri="{FF2B5EF4-FFF2-40B4-BE49-F238E27FC236}">
                      <a16:creationId xmlns:a16="http://schemas.microsoft.com/office/drawing/2014/main" id="{30FA8E11-37DC-44D4-AE9D-948844E0CA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1" y="3543"/>
                  <a:ext cx="12" cy="120"/>
                </a:xfrm>
                <a:custGeom>
                  <a:avLst/>
                  <a:gdLst>
                    <a:gd name="T0" fmla="*/ 0 w 12"/>
                    <a:gd name="T1" fmla="*/ 120 h 120"/>
                    <a:gd name="T2" fmla="*/ 12 w 12"/>
                    <a:gd name="T3" fmla="*/ 54 h 120"/>
                    <a:gd name="T4" fmla="*/ 0 w 12"/>
                    <a:gd name="T5" fmla="*/ 0 h 12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2" h="120">
                      <a:moveTo>
                        <a:pt x="0" y="120"/>
                      </a:moveTo>
                      <a:cubicBezTo>
                        <a:pt x="3" y="109"/>
                        <a:pt x="12" y="74"/>
                        <a:pt x="12" y="54"/>
                      </a:cubicBezTo>
                      <a:cubicBezTo>
                        <a:pt x="12" y="34"/>
                        <a:pt x="2" y="11"/>
                        <a:pt x="0" y="0"/>
                      </a:cubicBezTo>
                    </a:path>
                  </a:pathLst>
                </a:custGeom>
                <a:noFill/>
                <a:ln w="3175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BE0E3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5619" name="Group 132">
              <a:extLst>
                <a:ext uri="{FF2B5EF4-FFF2-40B4-BE49-F238E27FC236}">
                  <a16:creationId xmlns:a16="http://schemas.microsoft.com/office/drawing/2014/main" id="{35C0E78D-561B-4D44-A1D3-D73A536305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2" y="2736"/>
              <a:ext cx="1488" cy="1392"/>
              <a:chOff x="1344" y="2928"/>
              <a:chExt cx="1152" cy="1080"/>
            </a:xfrm>
          </p:grpSpPr>
          <p:sp>
            <p:nvSpPr>
              <p:cNvPr id="25620" name="Freeform 133" descr="Циновка">
                <a:extLst>
                  <a:ext uri="{FF2B5EF4-FFF2-40B4-BE49-F238E27FC236}">
                    <a16:creationId xmlns:a16="http://schemas.microsoft.com/office/drawing/2014/main" id="{6327299D-B85B-467D-B3ED-4FEA7F2BE8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0" y="3373"/>
                <a:ext cx="1094" cy="635"/>
              </a:xfrm>
              <a:custGeom>
                <a:avLst/>
                <a:gdLst>
                  <a:gd name="T0" fmla="*/ 0 w 2192"/>
                  <a:gd name="T1" fmla="*/ 0 h 1049"/>
                  <a:gd name="T2" fmla="*/ 15 w 2192"/>
                  <a:gd name="T3" fmla="*/ 126 h 1049"/>
                  <a:gd name="T4" fmla="*/ 47 w 2192"/>
                  <a:gd name="T5" fmla="*/ 186 h 1049"/>
                  <a:gd name="T6" fmla="*/ 93 w 2192"/>
                  <a:gd name="T7" fmla="*/ 225 h 1049"/>
                  <a:gd name="T8" fmla="*/ 147 w 2192"/>
                  <a:gd name="T9" fmla="*/ 231 h 1049"/>
                  <a:gd name="T10" fmla="*/ 198 w 2192"/>
                  <a:gd name="T11" fmla="*/ 213 h 1049"/>
                  <a:gd name="T12" fmla="*/ 239 w 2192"/>
                  <a:gd name="T13" fmla="*/ 166 h 1049"/>
                  <a:gd name="T14" fmla="*/ 268 w 2192"/>
                  <a:gd name="T15" fmla="*/ 65 h 1049"/>
                  <a:gd name="T16" fmla="*/ 269 w 2192"/>
                  <a:gd name="T17" fmla="*/ 0 h 104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92" h="1049">
                    <a:moveTo>
                      <a:pt x="0" y="0"/>
                    </a:moveTo>
                    <a:cubicBezTo>
                      <a:pt x="28" y="214"/>
                      <a:pt x="57" y="428"/>
                      <a:pt x="120" y="568"/>
                    </a:cubicBezTo>
                    <a:cubicBezTo>
                      <a:pt x="183" y="708"/>
                      <a:pt x="271" y="765"/>
                      <a:pt x="376" y="840"/>
                    </a:cubicBezTo>
                    <a:cubicBezTo>
                      <a:pt x="481" y="915"/>
                      <a:pt x="617" y="983"/>
                      <a:pt x="752" y="1016"/>
                    </a:cubicBezTo>
                    <a:cubicBezTo>
                      <a:pt x="887" y="1049"/>
                      <a:pt x="1044" y="1049"/>
                      <a:pt x="1184" y="1040"/>
                    </a:cubicBezTo>
                    <a:cubicBezTo>
                      <a:pt x="1324" y="1031"/>
                      <a:pt x="1469" y="1008"/>
                      <a:pt x="1592" y="960"/>
                    </a:cubicBezTo>
                    <a:cubicBezTo>
                      <a:pt x="1715" y="912"/>
                      <a:pt x="1827" y="863"/>
                      <a:pt x="1920" y="752"/>
                    </a:cubicBezTo>
                    <a:cubicBezTo>
                      <a:pt x="2013" y="641"/>
                      <a:pt x="2112" y="421"/>
                      <a:pt x="2152" y="296"/>
                    </a:cubicBezTo>
                    <a:cubicBezTo>
                      <a:pt x="2192" y="171"/>
                      <a:pt x="2176" y="85"/>
                      <a:pt x="2160" y="0"/>
                    </a:cubicBezTo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21" name="Freeform 134" descr="Папирус">
                <a:extLst>
                  <a:ext uri="{FF2B5EF4-FFF2-40B4-BE49-F238E27FC236}">
                    <a16:creationId xmlns:a16="http://schemas.microsoft.com/office/drawing/2014/main" id="{DAE1F34D-3988-4AA5-9A0C-5E562872F0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0" y="3233"/>
                <a:ext cx="1114" cy="280"/>
              </a:xfrm>
              <a:custGeom>
                <a:avLst/>
                <a:gdLst>
                  <a:gd name="T0" fmla="*/ 1 w 2232"/>
                  <a:gd name="T1" fmla="*/ 50 h 463"/>
                  <a:gd name="T2" fmla="*/ 53 w 2232"/>
                  <a:gd name="T3" fmla="*/ 94 h 463"/>
                  <a:gd name="T4" fmla="*/ 127 w 2232"/>
                  <a:gd name="T5" fmla="*/ 99 h 463"/>
                  <a:gd name="T6" fmla="*/ 210 w 2232"/>
                  <a:gd name="T7" fmla="*/ 96 h 463"/>
                  <a:gd name="T8" fmla="*/ 276 w 2232"/>
                  <a:gd name="T9" fmla="*/ 56 h 463"/>
                  <a:gd name="T10" fmla="*/ 223 w 2232"/>
                  <a:gd name="T11" fmla="*/ 9 h 463"/>
                  <a:gd name="T12" fmla="*/ 138 w 2232"/>
                  <a:gd name="T13" fmla="*/ 5 h 463"/>
                  <a:gd name="T14" fmla="*/ 42 w 2232"/>
                  <a:gd name="T15" fmla="*/ 12 h 463"/>
                  <a:gd name="T16" fmla="*/ 1 w 2232"/>
                  <a:gd name="T17" fmla="*/ 50 h 46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32" h="463">
                    <a:moveTo>
                      <a:pt x="15" y="223"/>
                    </a:moveTo>
                    <a:cubicBezTo>
                      <a:pt x="30" y="284"/>
                      <a:pt x="263" y="386"/>
                      <a:pt x="431" y="423"/>
                    </a:cubicBezTo>
                    <a:cubicBezTo>
                      <a:pt x="599" y="460"/>
                      <a:pt x="814" y="446"/>
                      <a:pt x="1023" y="447"/>
                    </a:cubicBezTo>
                    <a:cubicBezTo>
                      <a:pt x="1232" y="448"/>
                      <a:pt x="1488" y="463"/>
                      <a:pt x="1687" y="431"/>
                    </a:cubicBezTo>
                    <a:cubicBezTo>
                      <a:pt x="1886" y="399"/>
                      <a:pt x="2198" y="320"/>
                      <a:pt x="2215" y="255"/>
                    </a:cubicBezTo>
                    <a:cubicBezTo>
                      <a:pt x="2232" y="190"/>
                      <a:pt x="1975" y="78"/>
                      <a:pt x="1791" y="39"/>
                    </a:cubicBezTo>
                    <a:cubicBezTo>
                      <a:pt x="1607" y="0"/>
                      <a:pt x="1352" y="20"/>
                      <a:pt x="1111" y="23"/>
                    </a:cubicBezTo>
                    <a:cubicBezTo>
                      <a:pt x="870" y="26"/>
                      <a:pt x="528" y="23"/>
                      <a:pt x="343" y="55"/>
                    </a:cubicBezTo>
                    <a:cubicBezTo>
                      <a:pt x="158" y="87"/>
                      <a:pt x="0" y="162"/>
                      <a:pt x="15" y="223"/>
                    </a:cubicBezTo>
                    <a:close/>
                  </a:path>
                </a:pathLst>
              </a:custGeom>
              <a:blipFill dpi="0" rotWithShape="1">
                <a:blip r:embed="rId4"/>
                <a:srcRect/>
                <a:tile tx="0" ty="0" sx="100000" sy="100000" flip="none" algn="tl"/>
              </a:blipFill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5622" name="Group 135">
                <a:extLst>
                  <a:ext uri="{FF2B5EF4-FFF2-40B4-BE49-F238E27FC236}">
                    <a16:creationId xmlns:a16="http://schemas.microsoft.com/office/drawing/2014/main" id="{E31A4115-1716-4BA9-AAB8-80E5B79CC1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71" y="2928"/>
                <a:ext cx="1112" cy="502"/>
                <a:chOff x="503" y="1425"/>
                <a:chExt cx="2228" cy="829"/>
              </a:xfrm>
            </p:grpSpPr>
            <p:sp>
              <p:nvSpPr>
                <p:cNvPr id="25799" name="Freeform 136">
                  <a:extLst>
                    <a:ext uri="{FF2B5EF4-FFF2-40B4-BE49-F238E27FC236}">
                      <a16:creationId xmlns:a16="http://schemas.microsoft.com/office/drawing/2014/main" id="{E1BB7DD1-7A01-4E60-A088-F2C3D099B4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5135648">
                  <a:off x="2397" y="1960"/>
                  <a:ext cx="309" cy="81"/>
                </a:xfrm>
                <a:custGeom>
                  <a:avLst/>
                  <a:gdLst>
                    <a:gd name="T0" fmla="*/ 0 w 408"/>
                    <a:gd name="T1" fmla="*/ 50 h 102"/>
                    <a:gd name="T2" fmla="*/ 19 w 408"/>
                    <a:gd name="T3" fmla="*/ 14 h 102"/>
                    <a:gd name="T4" fmla="*/ 51 w 408"/>
                    <a:gd name="T5" fmla="*/ 2 h 102"/>
                    <a:gd name="T6" fmla="*/ 83 w 408"/>
                    <a:gd name="T7" fmla="*/ 8 h 102"/>
                    <a:gd name="T8" fmla="*/ 122 w 408"/>
                    <a:gd name="T9" fmla="*/ 45 h 102"/>
                    <a:gd name="T10" fmla="*/ 157 w 408"/>
                    <a:gd name="T11" fmla="*/ 40 h 102"/>
                    <a:gd name="T12" fmla="*/ 177 w 408"/>
                    <a:gd name="T13" fmla="*/ 5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solidFill>
                  <a:srgbClr val="CC990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5800" name="Group 137">
                  <a:extLst>
                    <a:ext uri="{FF2B5EF4-FFF2-40B4-BE49-F238E27FC236}">
                      <a16:creationId xmlns:a16="http://schemas.microsoft.com/office/drawing/2014/main" id="{6884A641-89DA-47F6-B074-67129D2D55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03" y="1425"/>
                  <a:ext cx="2228" cy="829"/>
                  <a:chOff x="503" y="1425"/>
                  <a:chExt cx="2348" cy="829"/>
                </a:xfrm>
              </p:grpSpPr>
              <p:sp>
                <p:nvSpPr>
                  <p:cNvPr id="25801" name="Freeform 138">
                    <a:extLst>
                      <a:ext uri="{FF2B5EF4-FFF2-40B4-BE49-F238E27FC236}">
                        <a16:creationId xmlns:a16="http://schemas.microsoft.com/office/drawing/2014/main" id="{71F00E56-0B9C-45C6-9F8D-090157EA46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13" y="2038"/>
                    <a:ext cx="323" cy="77"/>
                  </a:xfrm>
                  <a:custGeom>
                    <a:avLst/>
                    <a:gdLst>
                      <a:gd name="T0" fmla="*/ 0 w 408"/>
                      <a:gd name="T1" fmla="*/ 43 h 102"/>
                      <a:gd name="T2" fmla="*/ 22 w 408"/>
                      <a:gd name="T3" fmla="*/ 11 h 102"/>
                      <a:gd name="T4" fmla="*/ 59 w 408"/>
                      <a:gd name="T5" fmla="*/ 2 h 102"/>
                      <a:gd name="T6" fmla="*/ 95 w 408"/>
                      <a:gd name="T7" fmla="*/ 6 h 102"/>
                      <a:gd name="T8" fmla="*/ 139 w 408"/>
                      <a:gd name="T9" fmla="*/ 39 h 102"/>
                      <a:gd name="T10" fmla="*/ 179 w 408"/>
                      <a:gd name="T11" fmla="*/ 34 h 102"/>
                      <a:gd name="T12" fmla="*/ 203 w 408"/>
                      <a:gd name="T13" fmla="*/ 5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02" name="Freeform 139">
                    <a:extLst>
                      <a:ext uri="{FF2B5EF4-FFF2-40B4-BE49-F238E27FC236}">
                        <a16:creationId xmlns:a16="http://schemas.microsoft.com/office/drawing/2014/main" id="{356A2C65-32AA-42AB-8EE3-9C71065605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1024559">
                    <a:off x="597" y="1933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03" name="Freeform 140">
                    <a:extLst>
                      <a:ext uri="{FF2B5EF4-FFF2-40B4-BE49-F238E27FC236}">
                        <a16:creationId xmlns:a16="http://schemas.microsoft.com/office/drawing/2014/main" id="{C95BF519-426F-4B75-8D35-CDA0DAD676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-590344">
                    <a:off x="672" y="1846"/>
                    <a:ext cx="317" cy="95"/>
                  </a:xfrm>
                  <a:custGeom>
                    <a:avLst/>
                    <a:gdLst>
                      <a:gd name="T0" fmla="*/ 0 w 400"/>
                      <a:gd name="T1" fmla="*/ 41 h 126"/>
                      <a:gd name="T2" fmla="*/ 24 w 400"/>
                      <a:gd name="T3" fmla="*/ 11 h 126"/>
                      <a:gd name="T4" fmla="*/ 67 w 400"/>
                      <a:gd name="T5" fmla="*/ 0 h 126"/>
                      <a:gd name="T6" fmla="*/ 101 w 400"/>
                      <a:gd name="T7" fmla="*/ 10 h 126"/>
                      <a:gd name="T8" fmla="*/ 140 w 400"/>
                      <a:gd name="T9" fmla="*/ 48 h 126"/>
                      <a:gd name="T10" fmla="*/ 181 w 400"/>
                      <a:gd name="T11" fmla="*/ 45 h 126"/>
                      <a:gd name="T12" fmla="*/ 199 w 400"/>
                      <a:gd name="T13" fmla="*/ 16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25804" name="Group 141">
                    <a:extLst>
                      <a:ext uri="{FF2B5EF4-FFF2-40B4-BE49-F238E27FC236}">
                        <a16:creationId xmlns:a16="http://schemas.microsoft.com/office/drawing/2014/main" id="{9FCC3F83-4A8B-469F-B825-543ECF177AC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19568">
                    <a:off x="787" y="1646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5824" name="Freeform 142">
                      <a:extLst>
                        <a:ext uri="{FF2B5EF4-FFF2-40B4-BE49-F238E27FC236}">
                          <a16:creationId xmlns:a16="http://schemas.microsoft.com/office/drawing/2014/main" id="{AB89D238-D0A3-4582-A7B4-A3FAD06160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25" name="Freeform 143">
                      <a:extLst>
                        <a:ext uri="{FF2B5EF4-FFF2-40B4-BE49-F238E27FC236}">
                          <a16:creationId xmlns:a16="http://schemas.microsoft.com/office/drawing/2014/main" id="{6D3D1895-EBCB-4FFA-97CD-84CE1F4EF08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26" name="Freeform 144">
                      <a:extLst>
                        <a:ext uri="{FF2B5EF4-FFF2-40B4-BE49-F238E27FC236}">
                          <a16:creationId xmlns:a16="http://schemas.microsoft.com/office/drawing/2014/main" id="{C61DE354-F299-489C-B9C9-FE90A69242B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5805" name="Group 145">
                    <a:extLst>
                      <a:ext uri="{FF2B5EF4-FFF2-40B4-BE49-F238E27FC236}">
                        <a16:creationId xmlns:a16="http://schemas.microsoft.com/office/drawing/2014/main" id="{FFEB29A9-4010-46DE-909E-560DB6841E0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402697">
                    <a:off x="1144" y="1524"/>
                    <a:ext cx="523" cy="215"/>
                    <a:chOff x="500" y="1699"/>
                    <a:chExt cx="660" cy="284"/>
                  </a:xfrm>
                </p:grpSpPr>
                <p:sp>
                  <p:nvSpPr>
                    <p:cNvPr id="25821" name="Freeform 146">
                      <a:extLst>
                        <a:ext uri="{FF2B5EF4-FFF2-40B4-BE49-F238E27FC236}">
                          <a16:creationId xmlns:a16="http://schemas.microsoft.com/office/drawing/2014/main" id="{134EB2BC-F6AC-4686-942E-277C47661D6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22" name="Freeform 147">
                      <a:extLst>
                        <a:ext uri="{FF2B5EF4-FFF2-40B4-BE49-F238E27FC236}">
                          <a16:creationId xmlns:a16="http://schemas.microsoft.com/office/drawing/2014/main" id="{8C4998BD-EDFE-4604-88DD-C14EF4357FD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23" name="Freeform 148">
                      <a:extLst>
                        <a:ext uri="{FF2B5EF4-FFF2-40B4-BE49-F238E27FC236}">
                          <a16:creationId xmlns:a16="http://schemas.microsoft.com/office/drawing/2014/main" id="{5563840E-1230-4E9C-A613-FCF4A49310C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5806" name="Group 149">
                    <a:extLst>
                      <a:ext uri="{FF2B5EF4-FFF2-40B4-BE49-F238E27FC236}">
                        <a16:creationId xmlns:a16="http://schemas.microsoft.com/office/drawing/2014/main" id="{4E509C75-CCE9-4CE4-BA20-6299C7E2875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233139">
                    <a:off x="1529" y="1489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5818" name="Freeform 150">
                      <a:extLst>
                        <a:ext uri="{FF2B5EF4-FFF2-40B4-BE49-F238E27FC236}">
                          <a16:creationId xmlns:a16="http://schemas.microsoft.com/office/drawing/2014/main" id="{3118BE51-6217-4F4D-8CDC-95E6FDA558C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19" name="Freeform 151">
                      <a:extLst>
                        <a:ext uri="{FF2B5EF4-FFF2-40B4-BE49-F238E27FC236}">
                          <a16:creationId xmlns:a16="http://schemas.microsoft.com/office/drawing/2014/main" id="{8D905D82-BF11-4C9C-BD00-F7374D7D702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20" name="Freeform 152">
                      <a:extLst>
                        <a:ext uri="{FF2B5EF4-FFF2-40B4-BE49-F238E27FC236}">
                          <a16:creationId xmlns:a16="http://schemas.microsoft.com/office/drawing/2014/main" id="{A21126AE-671A-4E4F-AE49-65C402190E6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5807" name="Group 153">
                    <a:extLst>
                      <a:ext uri="{FF2B5EF4-FFF2-40B4-BE49-F238E27FC236}">
                        <a16:creationId xmlns:a16="http://schemas.microsoft.com/office/drawing/2014/main" id="{7A85F095-FAC9-4EA3-B728-DA568537EAB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226440">
                    <a:off x="1882" y="1562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5815" name="Freeform 154">
                      <a:extLst>
                        <a:ext uri="{FF2B5EF4-FFF2-40B4-BE49-F238E27FC236}">
                          <a16:creationId xmlns:a16="http://schemas.microsoft.com/office/drawing/2014/main" id="{25197581-C522-4D1F-84CE-EB308FD8859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16" name="Freeform 155">
                      <a:extLst>
                        <a:ext uri="{FF2B5EF4-FFF2-40B4-BE49-F238E27FC236}">
                          <a16:creationId xmlns:a16="http://schemas.microsoft.com/office/drawing/2014/main" id="{EB26C58E-ABCB-4686-ADE5-A7776003D86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17" name="Freeform 156">
                      <a:extLst>
                        <a:ext uri="{FF2B5EF4-FFF2-40B4-BE49-F238E27FC236}">
                          <a16:creationId xmlns:a16="http://schemas.microsoft.com/office/drawing/2014/main" id="{182B3312-A719-45BF-9BEC-24A3B87B0706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5808" name="Group 157">
                    <a:extLst>
                      <a:ext uri="{FF2B5EF4-FFF2-40B4-BE49-F238E27FC236}">
                        <a16:creationId xmlns:a16="http://schemas.microsoft.com/office/drawing/2014/main" id="{3F983AB3-0844-453F-AF4D-9B738C653C0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068615">
                    <a:off x="2210" y="1726"/>
                    <a:ext cx="500" cy="225"/>
                    <a:chOff x="500" y="1699"/>
                    <a:chExt cx="660" cy="284"/>
                  </a:xfrm>
                </p:grpSpPr>
                <p:sp>
                  <p:nvSpPr>
                    <p:cNvPr id="25812" name="Freeform 158">
                      <a:extLst>
                        <a:ext uri="{FF2B5EF4-FFF2-40B4-BE49-F238E27FC236}">
                          <a16:creationId xmlns:a16="http://schemas.microsoft.com/office/drawing/2014/main" id="{37CE2EBE-4926-45B9-BCB7-3DFE19ADF3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00" y="1881"/>
                      <a:ext cx="408" cy="102"/>
                    </a:xfrm>
                    <a:custGeom>
                      <a:avLst/>
                      <a:gdLst>
                        <a:gd name="T0" fmla="*/ 0 w 408"/>
                        <a:gd name="T1" fmla="*/ 99 h 102"/>
                        <a:gd name="T2" fmla="*/ 44 w 408"/>
                        <a:gd name="T3" fmla="*/ 27 h 102"/>
                        <a:gd name="T4" fmla="*/ 118 w 408"/>
                        <a:gd name="T5" fmla="*/ 3 h 102"/>
                        <a:gd name="T6" fmla="*/ 192 w 408"/>
                        <a:gd name="T7" fmla="*/ 15 h 102"/>
                        <a:gd name="T8" fmla="*/ 280 w 408"/>
                        <a:gd name="T9" fmla="*/ 91 h 102"/>
                        <a:gd name="T10" fmla="*/ 360 w 408"/>
                        <a:gd name="T11" fmla="*/ 79 h 102"/>
                        <a:gd name="T12" fmla="*/ 408 w 408"/>
                        <a:gd name="T13" fmla="*/ 10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13" name="Freeform 159">
                      <a:extLst>
                        <a:ext uri="{FF2B5EF4-FFF2-40B4-BE49-F238E27FC236}">
                          <a16:creationId xmlns:a16="http://schemas.microsoft.com/office/drawing/2014/main" id="{C95C803D-8C6A-4021-BAD1-4E2636C34D0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36" y="177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814" name="Freeform 160">
                      <a:extLst>
                        <a:ext uri="{FF2B5EF4-FFF2-40B4-BE49-F238E27FC236}">
                          <a16:creationId xmlns:a16="http://schemas.microsoft.com/office/drawing/2014/main" id="{74184B62-21AF-48DF-9431-23BE075A5F0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434215">
                      <a:off x="760" y="1699"/>
                      <a:ext cx="400" cy="126"/>
                    </a:xfrm>
                    <a:custGeom>
                      <a:avLst/>
                      <a:gdLst>
                        <a:gd name="T0" fmla="*/ 0 w 400"/>
                        <a:gd name="T1" fmla="*/ 97 h 126"/>
                        <a:gd name="T2" fmla="*/ 48 w 400"/>
                        <a:gd name="T3" fmla="*/ 25 h 126"/>
                        <a:gd name="T4" fmla="*/ 134 w 400"/>
                        <a:gd name="T5" fmla="*/ 0 h 126"/>
                        <a:gd name="T6" fmla="*/ 205 w 400"/>
                        <a:gd name="T7" fmla="*/ 23 h 126"/>
                        <a:gd name="T8" fmla="*/ 281 w 400"/>
                        <a:gd name="T9" fmla="*/ 112 h 126"/>
                        <a:gd name="T10" fmla="*/ 364 w 400"/>
                        <a:gd name="T11" fmla="*/ 105 h 126"/>
                        <a:gd name="T12" fmla="*/ 400 w 400"/>
                        <a:gd name="T13" fmla="*/ 37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5809" name="Freeform 161">
                    <a:extLst>
                      <a:ext uri="{FF2B5EF4-FFF2-40B4-BE49-F238E27FC236}">
                        <a16:creationId xmlns:a16="http://schemas.microsoft.com/office/drawing/2014/main" id="{31E66AFF-0328-4109-B61F-4D0B6A6CA2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5135648">
                    <a:off x="2576" y="2029"/>
                    <a:ext cx="303" cy="100"/>
                  </a:xfrm>
                  <a:custGeom>
                    <a:avLst/>
                    <a:gdLst>
                      <a:gd name="T0" fmla="*/ 0 w 400"/>
                      <a:gd name="T1" fmla="*/ 48 h 126"/>
                      <a:gd name="T2" fmla="*/ 20 w 400"/>
                      <a:gd name="T3" fmla="*/ 13 h 126"/>
                      <a:gd name="T4" fmla="*/ 58 w 400"/>
                      <a:gd name="T5" fmla="*/ 0 h 126"/>
                      <a:gd name="T6" fmla="*/ 89 w 400"/>
                      <a:gd name="T7" fmla="*/ 11 h 126"/>
                      <a:gd name="T8" fmla="*/ 122 w 400"/>
                      <a:gd name="T9" fmla="*/ 56 h 126"/>
                      <a:gd name="T10" fmla="*/ 158 w 400"/>
                      <a:gd name="T11" fmla="*/ 52 h 126"/>
                      <a:gd name="T12" fmla="*/ 174 w 400"/>
                      <a:gd name="T13" fmla="*/ 18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10" name="Freeform 162">
                    <a:extLst>
                      <a:ext uri="{FF2B5EF4-FFF2-40B4-BE49-F238E27FC236}">
                        <a16:creationId xmlns:a16="http://schemas.microsoft.com/office/drawing/2014/main" id="{A0589696-2E35-4073-B2DB-2146BFEF40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6" y="2014"/>
                    <a:ext cx="145" cy="221"/>
                  </a:xfrm>
                  <a:custGeom>
                    <a:avLst/>
                    <a:gdLst>
                      <a:gd name="T0" fmla="*/ 72 w 145"/>
                      <a:gd name="T1" fmla="*/ 0 h 221"/>
                      <a:gd name="T2" fmla="*/ 127 w 145"/>
                      <a:gd name="T3" fmla="*/ 39 h 221"/>
                      <a:gd name="T4" fmla="*/ 144 w 145"/>
                      <a:gd name="T5" fmla="*/ 106 h 221"/>
                      <a:gd name="T6" fmla="*/ 123 w 145"/>
                      <a:gd name="T7" fmla="*/ 158 h 221"/>
                      <a:gd name="T8" fmla="*/ 50 w 145"/>
                      <a:gd name="T9" fmla="*/ 212 h 221"/>
                      <a:gd name="T10" fmla="*/ 6 w 145"/>
                      <a:gd name="T11" fmla="*/ 214 h 221"/>
                      <a:gd name="T12" fmla="*/ 14 w 145"/>
                      <a:gd name="T13" fmla="*/ 218 h 2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45" h="221">
                        <a:moveTo>
                          <a:pt x="72" y="0"/>
                        </a:moveTo>
                        <a:cubicBezTo>
                          <a:pt x="82" y="7"/>
                          <a:pt x="115" y="23"/>
                          <a:pt x="127" y="39"/>
                        </a:cubicBezTo>
                        <a:cubicBezTo>
                          <a:pt x="139" y="57"/>
                          <a:pt x="145" y="86"/>
                          <a:pt x="144" y="106"/>
                        </a:cubicBezTo>
                        <a:cubicBezTo>
                          <a:pt x="143" y="125"/>
                          <a:pt x="139" y="141"/>
                          <a:pt x="123" y="158"/>
                        </a:cubicBezTo>
                        <a:cubicBezTo>
                          <a:pt x="107" y="176"/>
                          <a:pt x="69" y="203"/>
                          <a:pt x="50" y="212"/>
                        </a:cubicBezTo>
                        <a:cubicBezTo>
                          <a:pt x="31" y="221"/>
                          <a:pt x="12" y="213"/>
                          <a:pt x="6" y="214"/>
                        </a:cubicBezTo>
                        <a:cubicBezTo>
                          <a:pt x="0" y="215"/>
                          <a:pt x="12" y="217"/>
                          <a:pt x="14" y="218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811" name="Freeform 163">
                    <a:extLst>
                      <a:ext uri="{FF2B5EF4-FFF2-40B4-BE49-F238E27FC236}">
                        <a16:creationId xmlns:a16="http://schemas.microsoft.com/office/drawing/2014/main" id="{B130E5EB-11B9-41DD-846E-45034A06FE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" y="2112"/>
                    <a:ext cx="228" cy="142"/>
                  </a:xfrm>
                  <a:custGeom>
                    <a:avLst/>
                    <a:gdLst>
                      <a:gd name="T0" fmla="*/ 145 w 228"/>
                      <a:gd name="T1" fmla="*/ 96 h 142"/>
                      <a:gd name="T2" fmla="*/ 25 w 228"/>
                      <a:gd name="T3" fmla="*/ 136 h 142"/>
                      <a:gd name="T4" fmla="*/ 7 w 228"/>
                      <a:gd name="T5" fmla="*/ 61 h 142"/>
                      <a:gd name="T6" fmla="*/ 66 w 228"/>
                      <a:gd name="T7" fmla="*/ 53 h 142"/>
                      <a:gd name="T8" fmla="*/ 150 w 228"/>
                      <a:gd name="T9" fmla="*/ 88 h 142"/>
                      <a:gd name="T10" fmla="*/ 207 w 228"/>
                      <a:gd name="T11" fmla="*/ 60 h 142"/>
                      <a:gd name="T12" fmla="*/ 228 w 228"/>
                      <a:gd name="T13" fmla="*/ 0 h 14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228" h="142">
                        <a:moveTo>
                          <a:pt x="145" y="96"/>
                        </a:moveTo>
                        <a:cubicBezTo>
                          <a:pt x="126" y="103"/>
                          <a:pt x="48" y="142"/>
                          <a:pt x="25" y="136"/>
                        </a:cubicBezTo>
                        <a:cubicBezTo>
                          <a:pt x="2" y="130"/>
                          <a:pt x="0" y="75"/>
                          <a:pt x="7" y="61"/>
                        </a:cubicBezTo>
                        <a:cubicBezTo>
                          <a:pt x="14" y="47"/>
                          <a:pt x="42" y="48"/>
                          <a:pt x="66" y="53"/>
                        </a:cubicBezTo>
                        <a:cubicBezTo>
                          <a:pt x="89" y="58"/>
                          <a:pt x="126" y="85"/>
                          <a:pt x="150" y="88"/>
                        </a:cubicBezTo>
                        <a:cubicBezTo>
                          <a:pt x="173" y="89"/>
                          <a:pt x="194" y="74"/>
                          <a:pt x="207" y="60"/>
                        </a:cubicBezTo>
                        <a:cubicBezTo>
                          <a:pt x="221" y="46"/>
                          <a:pt x="224" y="12"/>
                          <a:pt x="228" y="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623" name="Group 164">
                <a:extLst>
                  <a:ext uri="{FF2B5EF4-FFF2-40B4-BE49-F238E27FC236}">
                    <a16:creationId xmlns:a16="http://schemas.microsoft.com/office/drawing/2014/main" id="{1E381D7F-7EFA-4457-801E-AE43DCDE6A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4" y="3366"/>
                <a:ext cx="1152" cy="204"/>
                <a:chOff x="461" y="1577"/>
                <a:chExt cx="1446" cy="232"/>
              </a:xfrm>
            </p:grpSpPr>
            <p:sp>
              <p:nvSpPr>
                <p:cNvPr id="25764" name="Freeform 165">
                  <a:extLst>
                    <a:ext uri="{FF2B5EF4-FFF2-40B4-BE49-F238E27FC236}">
                      <a16:creationId xmlns:a16="http://schemas.microsoft.com/office/drawing/2014/main" id="{23133AFD-226F-46F9-A55A-50DFFA2551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63547">
                  <a:off x="1600" y="1713"/>
                  <a:ext cx="192" cy="27"/>
                </a:xfrm>
                <a:custGeom>
                  <a:avLst/>
                  <a:gdLst>
                    <a:gd name="T0" fmla="*/ 0 w 408"/>
                    <a:gd name="T1" fmla="*/ 2 h 102"/>
                    <a:gd name="T2" fmla="*/ 5 w 408"/>
                    <a:gd name="T3" fmla="*/ 1 h 102"/>
                    <a:gd name="T4" fmla="*/ 12 w 408"/>
                    <a:gd name="T5" fmla="*/ 0 h 102"/>
                    <a:gd name="T6" fmla="*/ 20 w 408"/>
                    <a:gd name="T7" fmla="*/ 0 h 102"/>
                    <a:gd name="T8" fmla="*/ 29 w 408"/>
                    <a:gd name="T9" fmla="*/ 2 h 102"/>
                    <a:gd name="T10" fmla="*/ 38 w 408"/>
                    <a:gd name="T11" fmla="*/ 2 h 102"/>
                    <a:gd name="T12" fmla="*/ 42 w 408"/>
                    <a:gd name="T13" fmla="*/ 0 h 10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8" h="102">
                      <a:moveTo>
                        <a:pt x="0" y="99"/>
                      </a:moveTo>
                      <a:cubicBezTo>
                        <a:pt x="7" y="87"/>
                        <a:pt x="24" y="43"/>
                        <a:pt x="44" y="27"/>
                      </a:cubicBezTo>
                      <a:cubicBezTo>
                        <a:pt x="64" y="11"/>
                        <a:pt x="93" y="5"/>
                        <a:pt x="118" y="3"/>
                      </a:cubicBezTo>
                      <a:cubicBezTo>
                        <a:pt x="143" y="1"/>
                        <a:pt x="165" y="0"/>
                        <a:pt x="192" y="15"/>
                      </a:cubicBezTo>
                      <a:cubicBezTo>
                        <a:pt x="219" y="30"/>
                        <a:pt x="252" y="80"/>
                        <a:pt x="280" y="91"/>
                      </a:cubicBezTo>
                      <a:cubicBezTo>
                        <a:pt x="308" y="102"/>
                        <a:pt x="339" y="92"/>
                        <a:pt x="360" y="79"/>
                      </a:cubicBezTo>
                      <a:cubicBezTo>
                        <a:pt x="381" y="66"/>
                        <a:pt x="398" y="25"/>
                        <a:pt x="408" y="1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765" name="Freeform 166">
                  <a:extLst>
                    <a:ext uri="{FF2B5EF4-FFF2-40B4-BE49-F238E27FC236}">
                      <a16:creationId xmlns:a16="http://schemas.microsoft.com/office/drawing/2014/main" id="{D2652FDD-4FC0-4A4C-A005-9AEE848A51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846516">
                  <a:off x="1658" y="1703"/>
                  <a:ext cx="188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1 w 400"/>
                    <a:gd name="T7" fmla="*/ 1 h 126"/>
                    <a:gd name="T8" fmla="*/ 29 w 400"/>
                    <a:gd name="T9" fmla="*/ 2 h 126"/>
                    <a:gd name="T10" fmla="*/ 38 w 400"/>
                    <a:gd name="T11" fmla="*/ 2 h 126"/>
                    <a:gd name="T12" fmla="*/ 41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766" name="Freeform 167">
                  <a:extLst>
                    <a:ext uri="{FF2B5EF4-FFF2-40B4-BE49-F238E27FC236}">
                      <a16:creationId xmlns:a16="http://schemas.microsoft.com/office/drawing/2014/main" id="{DA50F40B-5266-4B59-8BEF-88191A471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10095241">
                  <a:off x="1533" y="1721"/>
                  <a:ext cx="189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2 w 400"/>
                    <a:gd name="T7" fmla="*/ 1 h 126"/>
                    <a:gd name="T8" fmla="*/ 30 w 400"/>
                    <a:gd name="T9" fmla="*/ 2 h 126"/>
                    <a:gd name="T10" fmla="*/ 38 w 400"/>
                    <a:gd name="T11" fmla="*/ 2 h 126"/>
                    <a:gd name="T12" fmla="*/ 42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5767" name="Group 168">
                  <a:extLst>
                    <a:ext uri="{FF2B5EF4-FFF2-40B4-BE49-F238E27FC236}">
                      <a16:creationId xmlns:a16="http://schemas.microsoft.com/office/drawing/2014/main" id="{2FF13FAF-1171-4225-843F-1FB767211C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10121193">
                  <a:off x="1341" y="1714"/>
                  <a:ext cx="311" cy="77"/>
                  <a:chOff x="500" y="1699"/>
                  <a:chExt cx="660" cy="284"/>
                </a:xfrm>
              </p:grpSpPr>
              <p:sp>
                <p:nvSpPr>
                  <p:cNvPr id="25796" name="Freeform 169">
                    <a:extLst>
                      <a:ext uri="{FF2B5EF4-FFF2-40B4-BE49-F238E27FC236}">
                        <a16:creationId xmlns:a16="http://schemas.microsoft.com/office/drawing/2014/main" id="{A3108B97-A394-4A29-8F28-A087A2B129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97" name="Freeform 170">
                    <a:extLst>
                      <a:ext uri="{FF2B5EF4-FFF2-40B4-BE49-F238E27FC236}">
                        <a16:creationId xmlns:a16="http://schemas.microsoft.com/office/drawing/2014/main" id="{EFE06203-E17C-4740-B58B-B52A18DBE4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98" name="Freeform 171">
                    <a:extLst>
                      <a:ext uri="{FF2B5EF4-FFF2-40B4-BE49-F238E27FC236}">
                        <a16:creationId xmlns:a16="http://schemas.microsoft.com/office/drawing/2014/main" id="{2C915FC4-2342-4B7C-8EDD-0334DD88D28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5768" name="Group 172">
                  <a:extLst>
                    <a:ext uri="{FF2B5EF4-FFF2-40B4-BE49-F238E27FC236}">
                      <a16:creationId xmlns:a16="http://schemas.microsoft.com/office/drawing/2014/main" id="{BCB9360C-9229-45A0-A2B9-3CBF3AE9A5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767010">
                  <a:off x="1137" y="1727"/>
                  <a:ext cx="311" cy="77"/>
                  <a:chOff x="500" y="1699"/>
                  <a:chExt cx="660" cy="284"/>
                </a:xfrm>
              </p:grpSpPr>
              <p:sp>
                <p:nvSpPr>
                  <p:cNvPr id="25793" name="Freeform 173">
                    <a:extLst>
                      <a:ext uri="{FF2B5EF4-FFF2-40B4-BE49-F238E27FC236}">
                        <a16:creationId xmlns:a16="http://schemas.microsoft.com/office/drawing/2014/main" id="{56081FAD-934B-40ED-AF07-307AE212E1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94" name="Freeform 174">
                    <a:extLst>
                      <a:ext uri="{FF2B5EF4-FFF2-40B4-BE49-F238E27FC236}">
                        <a16:creationId xmlns:a16="http://schemas.microsoft.com/office/drawing/2014/main" id="{46E08EE4-B508-4641-981D-B26B3EBD8E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95" name="Freeform 175">
                    <a:extLst>
                      <a:ext uri="{FF2B5EF4-FFF2-40B4-BE49-F238E27FC236}">
                        <a16:creationId xmlns:a16="http://schemas.microsoft.com/office/drawing/2014/main" id="{0EC0D182-CDE9-4380-9658-C2B2360520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5769" name="Group 176">
                  <a:extLst>
                    <a:ext uri="{FF2B5EF4-FFF2-40B4-BE49-F238E27FC236}">
                      <a16:creationId xmlns:a16="http://schemas.microsoft.com/office/drawing/2014/main" id="{4F8341FE-DD64-48AF-BD09-271B379A09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275821">
                  <a:off x="955" y="1728"/>
                  <a:ext cx="297" cy="81"/>
                  <a:chOff x="500" y="1699"/>
                  <a:chExt cx="660" cy="284"/>
                </a:xfrm>
              </p:grpSpPr>
              <p:sp>
                <p:nvSpPr>
                  <p:cNvPr id="25790" name="Freeform 177">
                    <a:extLst>
                      <a:ext uri="{FF2B5EF4-FFF2-40B4-BE49-F238E27FC236}">
                        <a16:creationId xmlns:a16="http://schemas.microsoft.com/office/drawing/2014/main" id="{54D6BD1F-401B-48AE-B53B-1B675FC6CC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91" name="Freeform 178">
                    <a:extLst>
                      <a:ext uri="{FF2B5EF4-FFF2-40B4-BE49-F238E27FC236}">
                        <a16:creationId xmlns:a16="http://schemas.microsoft.com/office/drawing/2014/main" id="{8823EBA0-575E-437A-9148-2789DC3BEC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92" name="Freeform 179">
                    <a:extLst>
                      <a:ext uri="{FF2B5EF4-FFF2-40B4-BE49-F238E27FC236}">
                        <a16:creationId xmlns:a16="http://schemas.microsoft.com/office/drawing/2014/main" id="{96930811-1A55-40AA-8E40-F1D54DEE63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5770" name="Group 180">
                  <a:extLst>
                    <a:ext uri="{FF2B5EF4-FFF2-40B4-BE49-F238E27FC236}">
                      <a16:creationId xmlns:a16="http://schemas.microsoft.com/office/drawing/2014/main" id="{9C6682AF-097C-4FD2-8913-5DE01B301F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53299">
                  <a:off x="461" y="1577"/>
                  <a:ext cx="418" cy="211"/>
                  <a:chOff x="1606" y="2128"/>
                  <a:chExt cx="418" cy="211"/>
                </a:xfrm>
              </p:grpSpPr>
              <p:grpSp>
                <p:nvGrpSpPr>
                  <p:cNvPr id="25777" name="Group 181">
                    <a:extLst>
                      <a:ext uri="{FF2B5EF4-FFF2-40B4-BE49-F238E27FC236}">
                        <a16:creationId xmlns:a16="http://schemas.microsoft.com/office/drawing/2014/main" id="{66DE41D4-4E62-4A5C-ADFA-8D6DD704240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92" y="2156"/>
                    <a:ext cx="332" cy="183"/>
                    <a:chOff x="1692" y="2156"/>
                    <a:chExt cx="332" cy="183"/>
                  </a:xfrm>
                </p:grpSpPr>
                <p:sp>
                  <p:nvSpPr>
                    <p:cNvPr id="25787" name="Freeform 182">
                      <a:extLst>
                        <a:ext uri="{FF2B5EF4-FFF2-40B4-BE49-F238E27FC236}">
                          <a16:creationId xmlns:a16="http://schemas.microsoft.com/office/drawing/2014/main" id="{F1E5DDE9-AB6A-4BFB-B5E5-AB01C1FDA81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5664353">
                      <a:off x="1662" y="2186"/>
                      <a:ext cx="111" cy="51"/>
                    </a:xfrm>
                    <a:custGeom>
                      <a:avLst/>
                      <a:gdLst>
                        <a:gd name="T0" fmla="*/ 0 w 408"/>
                        <a:gd name="T1" fmla="*/ 13 h 102"/>
                        <a:gd name="T2" fmla="*/ 1 w 408"/>
                        <a:gd name="T3" fmla="*/ 4 h 102"/>
                        <a:gd name="T4" fmla="*/ 2 w 408"/>
                        <a:gd name="T5" fmla="*/ 1 h 102"/>
                        <a:gd name="T6" fmla="*/ 4 w 408"/>
                        <a:gd name="T7" fmla="*/ 2 h 102"/>
                        <a:gd name="T8" fmla="*/ 6 w 408"/>
                        <a:gd name="T9" fmla="*/ 12 h 102"/>
                        <a:gd name="T10" fmla="*/ 7 w 408"/>
                        <a:gd name="T11" fmla="*/ 10 h 102"/>
                        <a:gd name="T12" fmla="*/ 8 w 408"/>
                        <a:gd name="T13" fmla="*/ 2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solidFill>
                      <a:srgbClr val="CC9900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788" name="Freeform 183">
                      <a:extLst>
                        <a:ext uri="{FF2B5EF4-FFF2-40B4-BE49-F238E27FC236}">
                          <a16:creationId xmlns:a16="http://schemas.microsoft.com/office/drawing/2014/main" id="{92C603EE-4D36-4083-AB47-1A4F677BE2E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7401987">
                      <a:off x="1952" y="2268"/>
                      <a:ext cx="95" cy="48"/>
                    </a:xfrm>
                    <a:custGeom>
                      <a:avLst/>
                      <a:gdLst>
                        <a:gd name="T0" fmla="*/ 0 w 408"/>
                        <a:gd name="T1" fmla="*/ 10 h 102"/>
                        <a:gd name="T2" fmla="*/ 0 w 408"/>
                        <a:gd name="T3" fmla="*/ 3 h 102"/>
                        <a:gd name="T4" fmla="*/ 1 w 408"/>
                        <a:gd name="T5" fmla="*/ 0 h 102"/>
                        <a:gd name="T6" fmla="*/ 2 w 408"/>
                        <a:gd name="T7" fmla="*/ 1 h 102"/>
                        <a:gd name="T8" fmla="*/ 3 w 408"/>
                        <a:gd name="T9" fmla="*/ 9 h 102"/>
                        <a:gd name="T10" fmla="*/ 5 w 408"/>
                        <a:gd name="T11" fmla="*/ 8 h 102"/>
                        <a:gd name="T12" fmla="*/ 5 w 408"/>
                        <a:gd name="T13" fmla="*/ 1 h 102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8" h="102">
                          <a:moveTo>
                            <a:pt x="0" y="99"/>
                          </a:moveTo>
                          <a:cubicBezTo>
                            <a:pt x="7" y="87"/>
                            <a:pt x="24" y="43"/>
                            <a:pt x="44" y="27"/>
                          </a:cubicBezTo>
                          <a:cubicBezTo>
                            <a:pt x="64" y="11"/>
                            <a:pt x="93" y="5"/>
                            <a:pt x="118" y="3"/>
                          </a:cubicBezTo>
                          <a:cubicBezTo>
                            <a:pt x="143" y="1"/>
                            <a:pt x="165" y="0"/>
                            <a:pt x="192" y="15"/>
                          </a:cubicBezTo>
                          <a:cubicBezTo>
                            <a:pt x="219" y="30"/>
                            <a:pt x="252" y="80"/>
                            <a:pt x="280" y="91"/>
                          </a:cubicBezTo>
                          <a:cubicBezTo>
                            <a:pt x="308" y="102"/>
                            <a:pt x="339" y="92"/>
                            <a:pt x="360" y="79"/>
                          </a:cubicBezTo>
                          <a:cubicBezTo>
                            <a:pt x="381" y="66"/>
                            <a:pt x="398" y="25"/>
                            <a:pt x="408" y="10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25789" name="Freeform 184">
                      <a:extLst>
                        <a:ext uri="{FF2B5EF4-FFF2-40B4-BE49-F238E27FC236}">
                          <a16:creationId xmlns:a16="http://schemas.microsoft.com/office/drawing/2014/main" id="{43A78091-C3A3-4034-B6AC-5E1258867B5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-6967771">
                      <a:off x="1854" y="2257"/>
                      <a:ext cx="93" cy="59"/>
                    </a:xfrm>
                    <a:custGeom>
                      <a:avLst/>
                      <a:gdLst>
                        <a:gd name="T0" fmla="*/ 0 w 400"/>
                        <a:gd name="T1" fmla="*/ 10 h 126"/>
                        <a:gd name="T2" fmla="*/ 1 w 400"/>
                        <a:gd name="T3" fmla="*/ 3 h 126"/>
                        <a:gd name="T4" fmla="*/ 2 w 400"/>
                        <a:gd name="T5" fmla="*/ 0 h 126"/>
                        <a:gd name="T6" fmla="*/ 3 w 400"/>
                        <a:gd name="T7" fmla="*/ 2 h 126"/>
                        <a:gd name="T8" fmla="*/ 3 w 400"/>
                        <a:gd name="T9" fmla="*/ 11 h 126"/>
                        <a:gd name="T10" fmla="*/ 5 w 400"/>
                        <a:gd name="T11" fmla="*/ 11 h 126"/>
                        <a:gd name="T12" fmla="*/ 5 w 400"/>
                        <a:gd name="T13" fmla="*/ 4 h 12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400" h="126">
                          <a:moveTo>
                            <a:pt x="0" y="97"/>
                          </a:moveTo>
                          <a:cubicBezTo>
                            <a:pt x="8" y="85"/>
                            <a:pt x="26" y="41"/>
                            <a:pt x="48" y="25"/>
                          </a:cubicBezTo>
                          <a:cubicBezTo>
                            <a:pt x="70" y="9"/>
                            <a:pt x="108" y="0"/>
                            <a:pt x="134" y="0"/>
                          </a:cubicBezTo>
                          <a:cubicBezTo>
                            <a:pt x="160" y="0"/>
                            <a:pt x="181" y="4"/>
                            <a:pt x="205" y="23"/>
                          </a:cubicBezTo>
                          <a:cubicBezTo>
                            <a:pt x="230" y="42"/>
                            <a:pt x="255" y="98"/>
                            <a:pt x="281" y="112"/>
                          </a:cubicBezTo>
                          <a:cubicBezTo>
                            <a:pt x="307" y="126"/>
                            <a:pt x="344" y="117"/>
                            <a:pt x="364" y="105"/>
                          </a:cubicBezTo>
                          <a:cubicBezTo>
                            <a:pt x="384" y="93"/>
                            <a:pt x="393" y="51"/>
                            <a:pt x="400" y="37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25778" name="Group 185">
                    <a:extLst>
                      <a:ext uri="{FF2B5EF4-FFF2-40B4-BE49-F238E27FC236}">
                        <a16:creationId xmlns:a16="http://schemas.microsoft.com/office/drawing/2014/main" id="{75B2FEC3-8191-4155-B28A-C57FD54B09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06" y="2128"/>
                    <a:ext cx="372" cy="208"/>
                    <a:chOff x="1606" y="2128"/>
                    <a:chExt cx="372" cy="208"/>
                  </a:xfrm>
                </p:grpSpPr>
                <p:grpSp>
                  <p:nvGrpSpPr>
                    <p:cNvPr id="25779" name="Group 186">
                      <a:extLst>
                        <a:ext uri="{FF2B5EF4-FFF2-40B4-BE49-F238E27FC236}">
                          <a16:creationId xmlns:a16="http://schemas.microsoft.com/office/drawing/2014/main" id="{1924DC01-DBD0-46C3-9F97-C28B3464930B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49" y="2131"/>
                      <a:ext cx="329" cy="205"/>
                      <a:chOff x="1649" y="2131"/>
                      <a:chExt cx="329" cy="205"/>
                    </a:xfrm>
                  </p:grpSpPr>
                  <p:sp>
                    <p:nvSpPr>
                      <p:cNvPr id="25781" name="Freeform 187">
                        <a:extLst>
                          <a:ext uri="{FF2B5EF4-FFF2-40B4-BE49-F238E27FC236}">
                            <a16:creationId xmlns:a16="http://schemas.microsoft.com/office/drawing/2014/main" id="{033374F2-199E-4AE8-BD05-605CE91CF06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7401987">
                        <a:off x="1903" y="2260"/>
                        <a:ext cx="92" cy="59"/>
                      </a:xfrm>
                      <a:custGeom>
                        <a:avLst/>
                        <a:gdLst>
                          <a:gd name="T0" fmla="*/ 0 w 400"/>
                          <a:gd name="T1" fmla="*/ 10 h 126"/>
                          <a:gd name="T2" fmla="*/ 1 w 400"/>
                          <a:gd name="T3" fmla="*/ 3 h 126"/>
                          <a:gd name="T4" fmla="*/ 2 w 400"/>
                          <a:gd name="T5" fmla="*/ 0 h 126"/>
                          <a:gd name="T6" fmla="*/ 3 w 400"/>
                          <a:gd name="T7" fmla="*/ 2 h 126"/>
                          <a:gd name="T8" fmla="*/ 3 w 400"/>
                          <a:gd name="T9" fmla="*/ 11 h 126"/>
                          <a:gd name="T10" fmla="*/ 4 w 400"/>
                          <a:gd name="T11" fmla="*/ 11 h 126"/>
                          <a:gd name="T12" fmla="*/ 5 w 400"/>
                          <a:gd name="T13" fmla="*/ 4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25782" name="Group 188">
                        <a:extLst>
                          <a:ext uri="{FF2B5EF4-FFF2-40B4-BE49-F238E27FC236}">
                            <a16:creationId xmlns:a16="http://schemas.microsoft.com/office/drawing/2014/main" id="{B83941DA-69D3-4059-889B-035D1E3EDB65}"/>
                          </a:ext>
                        </a:extLst>
                      </p:cNvPr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25" y="2188"/>
                        <a:ext cx="154" cy="143"/>
                        <a:chOff x="1728" y="2185"/>
                        <a:chExt cx="154" cy="143"/>
                      </a:xfrm>
                    </p:grpSpPr>
                    <p:sp>
                      <p:nvSpPr>
                        <p:cNvPr id="25784" name="Freeform 189">
                          <a:extLst>
                            <a:ext uri="{FF2B5EF4-FFF2-40B4-BE49-F238E27FC236}">
                              <a16:creationId xmlns:a16="http://schemas.microsoft.com/office/drawing/2014/main" id="{5E37C6E0-EA3F-4442-9CA1-C7FE2430737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802" y="2249"/>
                          <a:ext cx="111" cy="48"/>
                        </a:xfrm>
                        <a:custGeom>
                          <a:avLst/>
                          <a:gdLst>
                            <a:gd name="T0" fmla="*/ 0 w 408"/>
                            <a:gd name="T1" fmla="*/ 10 h 102"/>
                            <a:gd name="T2" fmla="*/ 1 w 408"/>
                            <a:gd name="T3" fmla="*/ 3 h 102"/>
                            <a:gd name="T4" fmla="*/ 2 w 408"/>
                            <a:gd name="T5" fmla="*/ 0 h 102"/>
                            <a:gd name="T6" fmla="*/ 4 w 408"/>
                            <a:gd name="T7" fmla="*/ 1 h 102"/>
                            <a:gd name="T8" fmla="*/ 6 w 408"/>
                            <a:gd name="T9" fmla="*/ 9 h 102"/>
                            <a:gd name="T10" fmla="*/ 7 w 408"/>
                            <a:gd name="T11" fmla="*/ 8 h 102"/>
                            <a:gd name="T12" fmla="*/ 8 w 408"/>
                            <a:gd name="T13" fmla="*/ 1 h 102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8" h="102">
                              <a:moveTo>
                                <a:pt x="0" y="99"/>
                              </a:moveTo>
                              <a:cubicBezTo>
                                <a:pt x="7" y="87"/>
                                <a:pt x="24" y="43"/>
                                <a:pt x="44" y="27"/>
                              </a:cubicBezTo>
                              <a:cubicBezTo>
                                <a:pt x="64" y="11"/>
                                <a:pt x="93" y="5"/>
                                <a:pt x="118" y="3"/>
                              </a:cubicBezTo>
                              <a:cubicBezTo>
                                <a:pt x="143" y="1"/>
                                <a:pt x="165" y="0"/>
                                <a:pt x="192" y="15"/>
                              </a:cubicBezTo>
                              <a:cubicBezTo>
                                <a:pt x="219" y="30"/>
                                <a:pt x="252" y="80"/>
                                <a:pt x="280" y="91"/>
                              </a:cubicBezTo>
                              <a:cubicBezTo>
                                <a:pt x="308" y="102"/>
                                <a:pt x="339" y="92"/>
                                <a:pt x="360" y="79"/>
                              </a:cubicBezTo>
                              <a:cubicBezTo>
                                <a:pt x="381" y="66"/>
                                <a:pt x="398" y="25"/>
                                <a:pt x="408" y="10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5785" name="Freeform 190">
                          <a:extLst>
                            <a:ext uri="{FF2B5EF4-FFF2-40B4-BE49-F238E27FC236}">
                              <a16:creationId xmlns:a16="http://schemas.microsoft.com/office/drawing/2014/main" id="{B36A7D7E-FF7D-4062-B82C-32685D793EF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731385">
                          <a:off x="1752" y="2226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10 h 126"/>
                            <a:gd name="T2" fmla="*/ 1 w 400"/>
                            <a:gd name="T3" fmla="*/ 3 h 126"/>
                            <a:gd name="T4" fmla="*/ 3 w 400"/>
                            <a:gd name="T5" fmla="*/ 0 h 126"/>
                            <a:gd name="T6" fmla="*/ 4 w 400"/>
                            <a:gd name="T7" fmla="*/ 2 h 126"/>
                            <a:gd name="T8" fmla="*/ 6 w 400"/>
                            <a:gd name="T9" fmla="*/ 11 h 126"/>
                            <a:gd name="T10" fmla="*/ 7 w 400"/>
                            <a:gd name="T11" fmla="*/ 11 h 126"/>
                            <a:gd name="T12" fmla="*/ 8 w 400"/>
                            <a:gd name="T13" fmla="*/ 4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25786" name="Freeform 191">
                          <a:extLst>
                            <a:ext uri="{FF2B5EF4-FFF2-40B4-BE49-F238E27FC236}">
                              <a16:creationId xmlns:a16="http://schemas.microsoft.com/office/drawing/2014/main" id="{1139A340-77B4-45AC-8EAD-87E72C291AB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-6297170">
                          <a:off x="1704" y="2209"/>
                          <a:ext cx="108" cy="59"/>
                        </a:xfrm>
                        <a:custGeom>
                          <a:avLst/>
                          <a:gdLst>
                            <a:gd name="T0" fmla="*/ 0 w 400"/>
                            <a:gd name="T1" fmla="*/ 10 h 126"/>
                            <a:gd name="T2" fmla="*/ 1 w 400"/>
                            <a:gd name="T3" fmla="*/ 3 h 126"/>
                            <a:gd name="T4" fmla="*/ 3 w 400"/>
                            <a:gd name="T5" fmla="*/ 0 h 126"/>
                            <a:gd name="T6" fmla="*/ 4 w 400"/>
                            <a:gd name="T7" fmla="*/ 2 h 126"/>
                            <a:gd name="T8" fmla="*/ 6 w 400"/>
                            <a:gd name="T9" fmla="*/ 11 h 126"/>
                            <a:gd name="T10" fmla="*/ 7 w 400"/>
                            <a:gd name="T11" fmla="*/ 11 h 126"/>
                            <a:gd name="T12" fmla="*/ 8 w 400"/>
                            <a:gd name="T13" fmla="*/ 4 h 126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0" t="0" r="r" b="b"/>
                          <a:pathLst>
                            <a:path w="400" h="126">
                              <a:moveTo>
                                <a:pt x="0" y="97"/>
                              </a:moveTo>
                              <a:cubicBezTo>
                                <a:pt x="8" y="85"/>
                                <a:pt x="26" y="41"/>
                                <a:pt x="48" y="25"/>
                              </a:cubicBezTo>
                              <a:cubicBezTo>
                                <a:pt x="70" y="9"/>
                                <a:pt x="108" y="0"/>
                                <a:pt x="134" y="0"/>
                              </a:cubicBezTo>
                              <a:cubicBezTo>
                                <a:pt x="160" y="0"/>
                                <a:pt x="181" y="4"/>
                                <a:pt x="205" y="23"/>
                              </a:cubicBezTo>
                              <a:cubicBezTo>
                                <a:pt x="230" y="42"/>
                                <a:pt x="255" y="98"/>
                                <a:pt x="281" y="112"/>
                              </a:cubicBezTo>
                              <a:cubicBezTo>
                                <a:pt x="307" y="126"/>
                                <a:pt x="344" y="117"/>
                                <a:pt x="364" y="105"/>
                              </a:cubicBezTo>
                              <a:cubicBezTo>
                                <a:pt x="384" y="93"/>
                                <a:pt x="393" y="51"/>
                                <a:pt x="400" y="37"/>
                              </a:cubicBezTo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rgbClr val="CC6600"/>
                            </a:gs>
                            <a:gs pos="50000">
                              <a:srgbClr val="996633"/>
                            </a:gs>
                            <a:gs pos="100000">
                              <a:srgbClr val="CC6600"/>
                            </a:gs>
                          </a:gsLst>
                          <a:lin ang="18900000" scaled="1"/>
                        </a:gradFill>
                        <a:ln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  <p:sp>
                    <p:nvSpPr>
                      <p:cNvPr id="25783" name="Freeform 192">
                        <a:extLst>
                          <a:ext uri="{FF2B5EF4-FFF2-40B4-BE49-F238E27FC236}">
                            <a16:creationId xmlns:a16="http://schemas.microsoft.com/office/drawing/2014/main" id="{4B1FCE46-4FC0-4DDB-925F-D59BF77A2AF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 rot="-5664353">
                        <a:off x="1625" y="2155"/>
                        <a:ext cx="108" cy="60"/>
                      </a:xfrm>
                      <a:custGeom>
                        <a:avLst/>
                        <a:gdLst>
                          <a:gd name="T0" fmla="*/ 0 w 400"/>
                          <a:gd name="T1" fmla="*/ 10 h 126"/>
                          <a:gd name="T2" fmla="*/ 1 w 400"/>
                          <a:gd name="T3" fmla="*/ 3 h 126"/>
                          <a:gd name="T4" fmla="*/ 3 w 400"/>
                          <a:gd name="T5" fmla="*/ 0 h 126"/>
                          <a:gd name="T6" fmla="*/ 4 w 400"/>
                          <a:gd name="T7" fmla="*/ 2 h 126"/>
                          <a:gd name="T8" fmla="*/ 6 w 400"/>
                          <a:gd name="T9" fmla="*/ 12 h 126"/>
                          <a:gd name="T10" fmla="*/ 7 w 400"/>
                          <a:gd name="T11" fmla="*/ 11 h 126"/>
                          <a:gd name="T12" fmla="*/ 8 w 400"/>
                          <a:gd name="T13" fmla="*/ 4 h 12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0" t="0" r="r" b="b"/>
                        <a:pathLst>
                          <a:path w="400" h="126">
                            <a:moveTo>
                              <a:pt x="0" y="97"/>
                            </a:moveTo>
                            <a:cubicBezTo>
                              <a:pt x="8" y="85"/>
                              <a:pt x="26" y="41"/>
                              <a:pt x="48" y="25"/>
                            </a:cubicBezTo>
                            <a:cubicBezTo>
                              <a:pt x="70" y="9"/>
                              <a:pt x="108" y="0"/>
                              <a:pt x="134" y="0"/>
                            </a:cubicBezTo>
                            <a:cubicBezTo>
                              <a:pt x="160" y="0"/>
                              <a:pt x="181" y="4"/>
                              <a:pt x="205" y="23"/>
                            </a:cubicBezTo>
                            <a:cubicBezTo>
                              <a:pt x="230" y="42"/>
                              <a:pt x="255" y="98"/>
                              <a:pt x="281" y="112"/>
                            </a:cubicBezTo>
                            <a:cubicBezTo>
                              <a:pt x="307" y="126"/>
                              <a:pt x="344" y="117"/>
                              <a:pt x="364" y="105"/>
                            </a:cubicBezTo>
                            <a:cubicBezTo>
                              <a:pt x="384" y="93"/>
                              <a:pt x="393" y="51"/>
                              <a:pt x="400" y="37"/>
                            </a:cubicBezTo>
                          </a:path>
                        </a:pathLst>
                      </a:custGeom>
                      <a:gradFill rotWithShape="1">
                        <a:gsLst>
                          <a:gs pos="0">
                            <a:srgbClr val="CC6600"/>
                          </a:gs>
                          <a:gs pos="50000">
                            <a:srgbClr val="996633"/>
                          </a:gs>
                          <a:gs pos="100000">
                            <a:srgbClr val="CC6600"/>
                          </a:gs>
                        </a:gsLst>
                        <a:lin ang="18900000" scaled="1"/>
                      </a:gradFill>
                      <a:ln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5780" name="Freeform 193">
                      <a:extLst>
                        <a:ext uri="{FF2B5EF4-FFF2-40B4-BE49-F238E27FC236}">
                          <a16:creationId xmlns:a16="http://schemas.microsoft.com/office/drawing/2014/main" id="{978E344A-734C-4430-8C45-A3CF9BDBFE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 rot="10800000">
                      <a:off x="1606" y="2128"/>
                      <a:ext cx="86" cy="79"/>
                    </a:xfrm>
                    <a:custGeom>
                      <a:avLst/>
                      <a:gdLst>
                        <a:gd name="T0" fmla="*/ 15 w 145"/>
                        <a:gd name="T1" fmla="*/ 0 h 221"/>
                        <a:gd name="T2" fmla="*/ 26 w 145"/>
                        <a:gd name="T3" fmla="*/ 2 h 221"/>
                        <a:gd name="T4" fmla="*/ 30 w 145"/>
                        <a:gd name="T5" fmla="*/ 5 h 221"/>
                        <a:gd name="T6" fmla="*/ 26 w 145"/>
                        <a:gd name="T7" fmla="*/ 7 h 221"/>
                        <a:gd name="T8" fmla="*/ 11 w 145"/>
                        <a:gd name="T9" fmla="*/ 10 h 221"/>
                        <a:gd name="T10" fmla="*/ 1 w 145"/>
                        <a:gd name="T11" fmla="*/ 10 h 221"/>
                        <a:gd name="T12" fmla="*/ 3 w 145"/>
                        <a:gd name="T13" fmla="*/ 10 h 221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0" t="0" r="r" b="b"/>
                      <a:pathLst>
                        <a:path w="145" h="221">
                          <a:moveTo>
                            <a:pt x="72" y="0"/>
                          </a:moveTo>
                          <a:cubicBezTo>
                            <a:pt x="82" y="7"/>
                            <a:pt x="115" y="23"/>
                            <a:pt x="127" y="39"/>
                          </a:cubicBezTo>
                          <a:cubicBezTo>
                            <a:pt x="139" y="57"/>
                            <a:pt x="145" y="86"/>
                            <a:pt x="144" y="106"/>
                          </a:cubicBezTo>
                          <a:cubicBezTo>
                            <a:pt x="143" y="125"/>
                            <a:pt x="139" y="141"/>
                            <a:pt x="123" y="158"/>
                          </a:cubicBezTo>
                          <a:cubicBezTo>
                            <a:pt x="107" y="176"/>
                            <a:pt x="69" y="203"/>
                            <a:pt x="50" y="212"/>
                          </a:cubicBezTo>
                          <a:cubicBezTo>
                            <a:pt x="31" y="221"/>
                            <a:pt x="12" y="213"/>
                            <a:pt x="6" y="214"/>
                          </a:cubicBezTo>
                          <a:cubicBezTo>
                            <a:pt x="0" y="215"/>
                            <a:pt x="12" y="217"/>
                            <a:pt x="14" y="218"/>
                          </a:cubicBezTo>
                        </a:path>
                      </a:pathLst>
                    </a:custGeom>
                    <a:gradFill rotWithShape="1">
                      <a:gsLst>
                        <a:gs pos="0">
                          <a:srgbClr val="CC6600"/>
                        </a:gs>
                        <a:gs pos="50000">
                          <a:srgbClr val="996633"/>
                        </a:gs>
                        <a:gs pos="100000">
                          <a:srgbClr val="CC6600"/>
                        </a:gs>
                      </a:gsLst>
                      <a:lin ang="18900000" scaled="1"/>
                    </a:gra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808080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25771" name="Freeform 194">
                  <a:extLst>
                    <a:ext uri="{FF2B5EF4-FFF2-40B4-BE49-F238E27FC236}">
                      <a16:creationId xmlns:a16="http://schemas.microsoft.com/office/drawing/2014/main" id="{EB67777F-50D0-42EE-B71E-5C4822E9A5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8887738">
                  <a:off x="1771" y="1656"/>
                  <a:ext cx="136" cy="51"/>
                </a:xfrm>
                <a:custGeom>
                  <a:avLst/>
                  <a:gdLst>
                    <a:gd name="T0" fmla="*/ 30 w 228"/>
                    <a:gd name="T1" fmla="*/ 4 h 142"/>
                    <a:gd name="T2" fmla="*/ 5 w 228"/>
                    <a:gd name="T3" fmla="*/ 6 h 142"/>
                    <a:gd name="T4" fmla="*/ 1 w 228"/>
                    <a:gd name="T5" fmla="*/ 3 h 142"/>
                    <a:gd name="T6" fmla="*/ 14 w 228"/>
                    <a:gd name="T7" fmla="*/ 3 h 142"/>
                    <a:gd name="T8" fmla="*/ 32 w 228"/>
                    <a:gd name="T9" fmla="*/ 4 h 142"/>
                    <a:gd name="T10" fmla="*/ 44 w 228"/>
                    <a:gd name="T11" fmla="*/ 3 h 142"/>
                    <a:gd name="T12" fmla="*/ 48 w 228"/>
                    <a:gd name="T13" fmla="*/ 0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28" h="142">
                      <a:moveTo>
                        <a:pt x="145" y="96"/>
                      </a:moveTo>
                      <a:cubicBezTo>
                        <a:pt x="126" y="103"/>
                        <a:pt x="48" y="142"/>
                        <a:pt x="25" y="136"/>
                      </a:cubicBezTo>
                      <a:cubicBezTo>
                        <a:pt x="2" y="130"/>
                        <a:pt x="0" y="75"/>
                        <a:pt x="7" y="61"/>
                      </a:cubicBezTo>
                      <a:cubicBezTo>
                        <a:pt x="14" y="47"/>
                        <a:pt x="42" y="48"/>
                        <a:pt x="66" y="53"/>
                      </a:cubicBezTo>
                      <a:cubicBezTo>
                        <a:pt x="89" y="58"/>
                        <a:pt x="126" y="85"/>
                        <a:pt x="150" y="88"/>
                      </a:cubicBezTo>
                      <a:cubicBezTo>
                        <a:pt x="173" y="89"/>
                        <a:pt x="194" y="74"/>
                        <a:pt x="207" y="60"/>
                      </a:cubicBezTo>
                      <a:cubicBezTo>
                        <a:pt x="221" y="46"/>
                        <a:pt x="224" y="12"/>
                        <a:pt x="228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5772" name="Group 195">
                  <a:extLst>
                    <a:ext uri="{FF2B5EF4-FFF2-40B4-BE49-F238E27FC236}">
                      <a16:creationId xmlns:a16="http://schemas.microsoft.com/office/drawing/2014/main" id="{892907D1-8764-4E54-A7DD-D207C05B82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9101855">
                  <a:off x="774" y="1720"/>
                  <a:ext cx="297" cy="81"/>
                  <a:chOff x="500" y="1699"/>
                  <a:chExt cx="660" cy="284"/>
                </a:xfrm>
              </p:grpSpPr>
              <p:sp>
                <p:nvSpPr>
                  <p:cNvPr id="25774" name="Freeform 196">
                    <a:extLst>
                      <a:ext uri="{FF2B5EF4-FFF2-40B4-BE49-F238E27FC236}">
                        <a16:creationId xmlns:a16="http://schemas.microsoft.com/office/drawing/2014/main" id="{A2AC5956-B1AD-46CD-AA08-C889E5FA62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" y="1881"/>
                    <a:ext cx="408" cy="102"/>
                  </a:xfrm>
                  <a:custGeom>
                    <a:avLst/>
                    <a:gdLst>
                      <a:gd name="T0" fmla="*/ 0 w 408"/>
                      <a:gd name="T1" fmla="*/ 99 h 102"/>
                      <a:gd name="T2" fmla="*/ 44 w 408"/>
                      <a:gd name="T3" fmla="*/ 27 h 102"/>
                      <a:gd name="T4" fmla="*/ 118 w 408"/>
                      <a:gd name="T5" fmla="*/ 3 h 102"/>
                      <a:gd name="T6" fmla="*/ 192 w 408"/>
                      <a:gd name="T7" fmla="*/ 15 h 102"/>
                      <a:gd name="T8" fmla="*/ 280 w 408"/>
                      <a:gd name="T9" fmla="*/ 91 h 102"/>
                      <a:gd name="T10" fmla="*/ 360 w 408"/>
                      <a:gd name="T11" fmla="*/ 79 h 102"/>
                      <a:gd name="T12" fmla="*/ 408 w 408"/>
                      <a:gd name="T13" fmla="*/ 10 h 10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8" h="102">
                        <a:moveTo>
                          <a:pt x="0" y="99"/>
                        </a:moveTo>
                        <a:cubicBezTo>
                          <a:pt x="7" y="87"/>
                          <a:pt x="24" y="43"/>
                          <a:pt x="44" y="27"/>
                        </a:cubicBezTo>
                        <a:cubicBezTo>
                          <a:pt x="64" y="11"/>
                          <a:pt x="93" y="5"/>
                          <a:pt x="118" y="3"/>
                        </a:cubicBezTo>
                        <a:cubicBezTo>
                          <a:pt x="143" y="1"/>
                          <a:pt x="165" y="0"/>
                          <a:pt x="192" y="15"/>
                        </a:cubicBezTo>
                        <a:cubicBezTo>
                          <a:pt x="219" y="30"/>
                          <a:pt x="252" y="80"/>
                          <a:pt x="280" y="91"/>
                        </a:cubicBezTo>
                        <a:cubicBezTo>
                          <a:pt x="308" y="102"/>
                          <a:pt x="339" y="92"/>
                          <a:pt x="360" y="79"/>
                        </a:cubicBezTo>
                        <a:cubicBezTo>
                          <a:pt x="381" y="66"/>
                          <a:pt x="398" y="25"/>
                          <a:pt x="408" y="10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75" name="Freeform 197">
                    <a:extLst>
                      <a:ext uri="{FF2B5EF4-FFF2-40B4-BE49-F238E27FC236}">
                        <a16:creationId xmlns:a16="http://schemas.microsoft.com/office/drawing/2014/main" id="{ADB7FA25-207E-4280-9C08-C15B717696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6" y="177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76" name="Freeform 198">
                    <a:extLst>
                      <a:ext uri="{FF2B5EF4-FFF2-40B4-BE49-F238E27FC236}">
                        <a16:creationId xmlns:a16="http://schemas.microsoft.com/office/drawing/2014/main" id="{B0645985-C1A7-4C8E-94D6-6B59CA8765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434215">
                    <a:off x="760" y="1699"/>
                    <a:ext cx="400" cy="126"/>
                  </a:xfrm>
                  <a:custGeom>
                    <a:avLst/>
                    <a:gdLst>
                      <a:gd name="T0" fmla="*/ 0 w 400"/>
                      <a:gd name="T1" fmla="*/ 97 h 126"/>
                      <a:gd name="T2" fmla="*/ 48 w 400"/>
                      <a:gd name="T3" fmla="*/ 25 h 126"/>
                      <a:gd name="T4" fmla="*/ 134 w 400"/>
                      <a:gd name="T5" fmla="*/ 0 h 126"/>
                      <a:gd name="T6" fmla="*/ 205 w 400"/>
                      <a:gd name="T7" fmla="*/ 23 h 126"/>
                      <a:gd name="T8" fmla="*/ 281 w 400"/>
                      <a:gd name="T9" fmla="*/ 112 h 126"/>
                      <a:gd name="T10" fmla="*/ 364 w 400"/>
                      <a:gd name="T11" fmla="*/ 105 h 126"/>
                      <a:gd name="T12" fmla="*/ 400 w 400"/>
                      <a:gd name="T13" fmla="*/ 37 h 12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400" h="126">
                        <a:moveTo>
                          <a:pt x="0" y="97"/>
                        </a:moveTo>
                        <a:cubicBezTo>
                          <a:pt x="8" y="85"/>
                          <a:pt x="26" y="41"/>
                          <a:pt x="48" y="25"/>
                        </a:cubicBezTo>
                        <a:cubicBezTo>
                          <a:pt x="70" y="9"/>
                          <a:pt x="108" y="0"/>
                          <a:pt x="134" y="0"/>
                        </a:cubicBezTo>
                        <a:cubicBezTo>
                          <a:pt x="160" y="0"/>
                          <a:pt x="181" y="4"/>
                          <a:pt x="205" y="23"/>
                        </a:cubicBezTo>
                        <a:cubicBezTo>
                          <a:pt x="230" y="42"/>
                          <a:pt x="255" y="98"/>
                          <a:pt x="281" y="112"/>
                        </a:cubicBezTo>
                        <a:cubicBezTo>
                          <a:pt x="307" y="126"/>
                          <a:pt x="344" y="117"/>
                          <a:pt x="364" y="105"/>
                        </a:cubicBezTo>
                        <a:cubicBezTo>
                          <a:pt x="384" y="93"/>
                          <a:pt x="393" y="51"/>
                          <a:pt x="400" y="37"/>
                        </a:cubicBezTo>
                      </a:path>
                    </a:pathLst>
                  </a:custGeom>
                  <a:gradFill rotWithShape="1">
                    <a:gsLst>
                      <a:gs pos="0">
                        <a:srgbClr val="CC6600"/>
                      </a:gs>
                      <a:gs pos="50000">
                        <a:srgbClr val="996633"/>
                      </a:gs>
                      <a:gs pos="100000">
                        <a:srgbClr val="CC6600"/>
                      </a:gs>
                    </a:gsLst>
                    <a:lin ang="18900000" scaled="1"/>
                  </a:gradFill>
                  <a:ln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5773" name="Freeform 199">
                  <a:extLst>
                    <a:ext uri="{FF2B5EF4-FFF2-40B4-BE49-F238E27FC236}">
                      <a16:creationId xmlns:a16="http://schemas.microsoft.com/office/drawing/2014/main" id="{682AAA87-E50B-4F28-B036-E853F18C76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-9846516">
                  <a:off x="1709" y="1685"/>
                  <a:ext cx="188" cy="34"/>
                </a:xfrm>
                <a:custGeom>
                  <a:avLst/>
                  <a:gdLst>
                    <a:gd name="T0" fmla="*/ 0 w 400"/>
                    <a:gd name="T1" fmla="*/ 2 h 126"/>
                    <a:gd name="T2" fmla="*/ 5 w 400"/>
                    <a:gd name="T3" fmla="*/ 1 h 126"/>
                    <a:gd name="T4" fmla="*/ 14 w 400"/>
                    <a:gd name="T5" fmla="*/ 0 h 126"/>
                    <a:gd name="T6" fmla="*/ 21 w 400"/>
                    <a:gd name="T7" fmla="*/ 1 h 126"/>
                    <a:gd name="T8" fmla="*/ 29 w 400"/>
                    <a:gd name="T9" fmla="*/ 2 h 126"/>
                    <a:gd name="T10" fmla="*/ 38 w 400"/>
                    <a:gd name="T11" fmla="*/ 2 h 126"/>
                    <a:gd name="T12" fmla="*/ 41 w 400"/>
                    <a:gd name="T13" fmla="*/ 1 h 12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400" h="126">
                      <a:moveTo>
                        <a:pt x="0" y="97"/>
                      </a:moveTo>
                      <a:cubicBezTo>
                        <a:pt x="8" y="85"/>
                        <a:pt x="26" y="41"/>
                        <a:pt x="48" y="25"/>
                      </a:cubicBezTo>
                      <a:cubicBezTo>
                        <a:pt x="70" y="9"/>
                        <a:pt x="108" y="0"/>
                        <a:pt x="134" y="0"/>
                      </a:cubicBezTo>
                      <a:cubicBezTo>
                        <a:pt x="160" y="0"/>
                        <a:pt x="181" y="4"/>
                        <a:pt x="205" y="23"/>
                      </a:cubicBezTo>
                      <a:cubicBezTo>
                        <a:pt x="230" y="42"/>
                        <a:pt x="255" y="98"/>
                        <a:pt x="281" y="112"/>
                      </a:cubicBezTo>
                      <a:cubicBezTo>
                        <a:pt x="307" y="126"/>
                        <a:pt x="344" y="117"/>
                        <a:pt x="364" y="105"/>
                      </a:cubicBezTo>
                      <a:cubicBezTo>
                        <a:pt x="384" y="93"/>
                        <a:pt x="393" y="51"/>
                        <a:pt x="400" y="37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CC6600"/>
                    </a:gs>
                    <a:gs pos="50000">
                      <a:srgbClr val="996633"/>
                    </a:gs>
                    <a:gs pos="100000">
                      <a:srgbClr val="CC6600"/>
                    </a:gs>
                  </a:gsLst>
                  <a:lin ang="18900000" scaled="1"/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5624" name="Oval 200">
                <a:extLst>
                  <a:ext uri="{FF2B5EF4-FFF2-40B4-BE49-F238E27FC236}">
                    <a16:creationId xmlns:a16="http://schemas.microsoft.com/office/drawing/2014/main" id="{9BEBA3E8-5058-4C99-8D73-2018FF1277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66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25" name="Oval 201">
                <a:extLst>
                  <a:ext uri="{FF2B5EF4-FFF2-40B4-BE49-F238E27FC236}">
                    <a16:creationId xmlns:a16="http://schemas.microsoft.com/office/drawing/2014/main" id="{4AA25F22-C244-4E9A-B0A8-8212872FB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62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26" name="Oval 202">
                <a:extLst>
                  <a:ext uri="{FF2B5EF4-FFF2-40B4-BE49-F238E27FC236}">
                    <a16:creationId xmlns:a16="http://schemas.microsoft.com/office/drawing/2014/main" id="{367D625C-D2E1-4CC2-A6C1-733FB146C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66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27" name="Oval 203">
                <a:extLst>
                  <a:ext uri="{FF2B5EF4-FFF2-40B4-BE49-F238E27FC236}">
                    <a16:creationId xmlns:a16="http://schemas.microsoft.com/office/drawing/2014/main" id="{78413598-1064-4F53-9317-26C1F2238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419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28" name="Oval 204">
                <a:extLst>
                  <a:ext uri="{FF2B5EF4-FFF2-40B4-BE49-F238E27FC236}">
                    <a16:creationId xmlns:a16="http://schemas.microsoft.com/office/drawing/2014/main" id="{CCF746EC-0D21-413C-BC07-39ED15DEB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42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29" name="Oval 205">
                <a:extLst>
                  <a:ext uri="{FF2B5EF4-FFF2-40B4-BE49-F238E27FC236}">
                    <a16:creationId xmlns:a16="http://schemas.microsoft.com/office/drawing/2014/main" id="{0938881C-EE46-4682-AB7A-FC036F761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362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0" name="Oval 206">
                <a:extLst>
                  <a:ext uri="{FF2B5EF4-FFF2-40B4-BE49-F238E27FC236}">
                    <a16:creationId xmlns:a16="http://schemas.microsoft.com/office/drawing/2014/main" id="{8E2DF552-1E16-4623-A635-1ADC66DAB1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90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1" name="Oval 207">
                <a:extLst>
                  <a:ext uri="{FF2B5EF4-FFF2-40B4-BE49-F238E27FC236}">
                    <a16:creationId xmlns:a16="http://schemas.microsoft.com/office/drawing/2014/main" id="{04ED2071-B025-4851-A315-3983693EF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86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2" name="Oval 208">
                <a:extLst>
                  <a:ext uri="{FF2B5EF4-FFF2-40B4-BE49-F238E27FC236}">
                    <a16:creationId xmlns:a16="http://schemas.microsoft.com/office/drawing/2014/main" id="{9592FCB8-2E28-4301-989C-C253E78450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82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3" name="Oval 209">
                <a:extLst>
                  <a:ext uri="{FF2B5EF4-FFF2-40B4-BE49-F238E27FC236}">
                    <a16:creationId xmlns:a16="http://schemas.microsoft.com/office/drawing/2014/main" id="{671ADA4F-0770-4EAD-B015-CBA7A8D01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78" y="340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4" name="Oval 210">
                <a:extLst>
                  <a:ext uri="{FF2B5EF4-FFF2-40B4-BE49-F238E27FC236}">
                    <a16:creationId xmlns:a16="http://schemas.microsoft.com/office/drawing/2014/main" id="{2308436C-0918-4D7F-B50F-D6A922F3E7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38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5" name="Oval 211">
                <a:extLst>
                  <a:ext uri="{FF2B5EF4-FFF2-40B4-BE49-F238E27FC236}">
                    <a16:creationId xmlns:a16="http://schemas.microsoft.com/office/drawing/2014/main" id="{A83B6FBA-1F70-403D-9D82-F7CB7D252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49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6" name="Oval 212">
                <a:extLst>
                  <a:ext uri="{FF2B5EF4-FFF2-40B4-BE49-F238E27FC236}">
                    <a16:creationId xmlns:a16="http://schemas.microsoft.com/office/drawing/2014/main" id="{C358B372-D953-4015-9106-64232D079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38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7" name="Oval 213">
                <a:extLst>
                  <a:ext uri="{FF2B5EF4-FFF2-40B4-BE49-F238E27FC236}">
                    <a16:creationId xmlns:a16="http://schemas.microsoft.com/office/drawing/2014/main" id="{B6BF6B56-85B6-4765-B9CC-2CA0DBFDE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586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8" name="Oval 214">
                <a:extLst>
                  <a:ext uri="{FF2B5EF4-FFF2-40B4-BE49-F238E27FC236}">
                    <a16:creationId xmlns:a16="http://schemas.microsoft.com/office/drawing/2014/main" id="{76238AAD-2BB0-43D5-B22B-3A337CB5F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34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39" name="Oval 215">
                <a:extLst>
                  <a:ext uri="{FF2B5EF4-FFF2-40B4-BE49-F238E27FC236}">
                    <a16:creationId xmlns:a16="http://schemas.microsoft.com/office/drawing/2014/main" id="{C4B31AB0-94ED-443A-B095-2CD09A248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682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0" name="Oval 216">
                <a:extLst>
                  <a:ext uri="{FF2B5EF4-FFF2-40B4-BE49-F238E27FC236}">
                    <a16:creationId xmlns:a16="http://schemas.microsoft.com/office/drawing/2014/main" id="{2B2C64AA-AF8F-4B13-B07B-48CF8EF49E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78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1" name="Oval 217">
                <a:extLst>
                  <a:ext uri="{FF2B5EF4-FFF2-40B4-BE49-F238E27FC236}">
                    <a16:creationId xmlns:a16="http://schemas.microsoft.com/office/drawing/2014/main" id="{905F5998-D8BC-40E6-AD40-AD5452036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74" y="3262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2" name="Oval 218">
                <a:extLst>
                  <a:ext uri="{FF2B5EF4-FFF2-40B4-BE49-F238E27FC236}">
                    <a16:creationId xmlns:a16="http://schemas.microsoft.com/office/drawing/2014/main" id="{50255122-3FA1-4E89-AB9A-8F9846B2D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7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3" name="Oval 219">
                <a:extLst>
                  <a:ext uri="{FF2B5EF4-FFF2-40B4-BE49-F238E27FC236}">
                    <a16:creationId xmlns:a16="http://schemas.microsoft.com/office/drawing/2014/main" id="{8FF9F080-5D1C-4284-91C6-1A9547FEA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18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4" name="Oval 220">
                <a:extLst>
                  <a:ext uri="{FF2B5EF4-FFF2-40B4-BE49-F238E27FC236}">
                    <a16:creationId xmlns:a16="http://schemas.microsoft.com/office/drawing/2014/main" id="{D9D938B9-07F6-4935-9A16-278A023EF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14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5" name="Oval 221">
                <a:extLst>
                  <a:ext uri="{FF2B5EF4-FFF2-40B4-BE49-F238E27FC236}">
                    <a16:creationId xmlns:a16="http://schemas.microsoft.com/office/drawing/2014/main" id="{3974B4F3-B412-4608-BBB0-B88484F51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10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6" name="Oval 222">
                <a:extLst>
                  <a:ext uri="{FF2B5EF4-FFF2-40B4-BE49-F238E27FC236}">
                    <a16:creationId xmlns:a16="http://schemas.microsoft.com/office/drawing/2014/main" id="{66346E06-5984-48AD-BB26-BFB903DB4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162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7" name="Oval 223">
                <a:extLst>
                  <a:ext uri="{FF2B5EF4-FFF2-40B4-BE49-F238E27FC236}">
                    <a16:creationId xmlns:a16="http://schemas.microsoft.com/office/drawing/2014/main" id="{8DEE008E-1F14-4AAE-9EE7-7726C2F402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306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8" name="Oval 224">
                <a:extLst>
                  <a:ext uri="{FF2B5EF4-FFF2-40B4-BE49-F238E27FC236}">
                    <a16:creationId xmlns:a16="http://schemas.microsoft.com/office/drawing/2014/main" id="{BE3EA515-F1FE-4601-A02F-3FE2D0CC17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70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49" name="Oval 225">
                <a:extLst>
                  <a:ext uri="{FF2B5EF4-FFF2-40B4-BE49-F238E27FC236}">
                    <a16:creationId xmlns:a16="http://schemas.microsoft.com/office/drawing/2014/main" id="{6FAEA5C8-A839-4A35-84C1-6D4F93F02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730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50" name="Oval 226">
                <a:extLst>
                  <a:ext uri="{FF2B5EF4-FFF2-40B4-BE49-F238E27FC236}">
                    <a16:creationId xmlns:a16="http://schemas.microsoft.com/office/drawing/2014/main" id="{D2654F04-58F6-44C3-890F-BCEB46D28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26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51" name="Oval 227">
                <a:extLst>
                  <a:ext uri="{FF2B5EF4-FFF2-40B4-BE49-F238E27FC236}">
                    <a16:creationId xmlns:a16="http://schemas.microsoft.com/office/drawing/2014/main" id="{D2148FFC-EF5D-46FF-B3CD-D9B5A6A20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166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52" name="Oval 228">
                <a:extLst>
                  <a:ext uri="{FF2B5EF4-FFF2-40B4-BE49-F238E27FC236}">
                    <a16:creationId xmlns:a16="http://schemas.microsoft.com/office/drawing/2014/main" id="{6C7913BA-EAAA-433C-89A9-93F720169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258" y="3358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53" name="Oval 229">
                <a:extLst>
                  <a:ext uri="{FF2B5EF4-FFF2-40B4-BE49-F238E27FC236}">
                    <a16:creationId xmlns:a16="http://schemas.microsoft.com/office/drawing/2014/main" id="{01128C66-3156-4C59-B813-48B00B2EF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2066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5654" name="Oval 230">
                <a:extLst>
                  <a:ext uri="{FF2B5EF4-FFF2-40B4-BE49-F238E27FC236}">
                    <a16:creationId xmlns:a16="http://schemas.microsoft.com/office/drawing/2014/main" id="{4649B00F-7B35-4D1E-B774-A1CB4072E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874" y="3310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grpSp>
            <p:nvGrpSpPr>
              <p:cNvPr id="25655" name="Group 231">
                <a:extLst>
                  <a:ext uri="{FF2B5EF4-FFF2-40B4-BE49-F238E27FC236}">
                    <a16:creationId xmlns:a16="http://schemas.microsoft.com/office/drawing/2014/main" id="{EA0089DE-D213-414B-B433-F097573B5C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04455">
                <a:off x="1968" y="3216"/>
                <a:ext cx="268" cy="254"/>
                <a:chOff x="3552" y="3456"/>
                <a:chExt cx="672" cy="672"/>
              </a:xfrm>
            </p:grpSpPr>
            <p:grpSp>
              <p:nvGrpSpPr>
                <p:cNvPr id="25753" name="Group 232">
                  <a:extLst>
                    <a:ext uri="{FF2B5EF4-FFF2-40B4-BE49-F238E27FC236}">
                      <a16:creationId xmlns:a16="http://schemas.microsoft.com/office/drawing/2014/main" id="{2323B0F1-2E13-44EF-8082-2C96C289BB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760" name="Freeform 233">
                    <a:extLst>
                      <a:ext uri="{FF2B5EF4-FFF2-40B4-BE49-F238E27FC236}">
                        <a16:creationId xmlns:a16="http://schemas.microsoft.com/office/drawing/2014/main" id="{93815597-F3BC-4D0C-913B-B0AACE5213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61" name="Freeform 234">
                    <a:extLst>
                      <a:ext uri="{FF2B5EF4-FFF2-40B4-BE49-F238E27FC236}">
                        <a16:creationId xmlns:a16="http://schemas.microsoft.com/office/drawing/2014/main" id="{DB18E465-1CBA-40C3-948E-03ED077CCC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62" name="Oval 235">
                    <a:extLst>
                      <a:ext uri="{FF2B5EF4-FFF2-40B4-BE49-F238E27FC236}">
                        <a16:creationId xmlns:a16="http://schemas.microsoft.com/office/drawing/2014/main" id="{2ED65B7F-FBDE-432A-998B-F6B7D7A890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763" name="Oval 236">
                    <a:extLst>
                      <a:ext uri="{FF2B5EF4-FFF2-40B4-BE49-F238E27FC236}">
                        <a16:creationId xmlns:a16="http://schemas.microsoft.com/office/drawing/2014/main" id="{0101306C-74D7-4A5D-B66E-C75119E79A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754" name="Group 237">
                  <a:extLst>
                    <a:ext uri="{FF2B5EF4-FFF2-40B4-BE49-F238E27FC236}">
                      <a16:creationId xmlns:a16="http://schemas.microsoft.com/office/drawing/2014/main" id="{028E6602-DE61-4C84-940D-599035EF04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755" name="Freeform 238">
                    <a:extLst>
                      <a:ext uri="{FF2B5EF4-FFF2-40B4-BE49-F238E27FC236}">
                        <a16:creationId xmlns:a16="http://schemas.microsoft.com/office/drawing/2014/main" id="{59D316DC-D9DB-4FF7-8523-8F4E7F9677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56" name="Freeform 239">
                    <a:extLst>
                      <a:ext uri="{FF2B5EF4-FFF2-40B4-BE49-F238E27FC236}">
                        <a16:creationId xmlns:a16="http://schemas.microsoft.com/office/drawing/2014/main" id="{35B9A390-35EA-4730-A4D3-CC125D560C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57" name="Freeform 240">
                    <a:extLst>
                      <a:ext uri="{FF2B5EF4-FFF2-40B4-BE49-F238E27FC236}">
                        <a16:creationId xmlns:a16="http://schemas.microsoft.com/office/drawing/2014/main" id="{3AEAB07F-FBCF-4393-AF3E-7DC11D6D4D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58" name="Freeform 241">
                    <a:extLst>
                      <a:ext uri="{FF2B5EF4-FFF2-40B4-BE49-F238E27FC236}">
                        <a16:creationId xmlns:a16="http://schemas.microsoft.com/office/drawing/2014/main" id="{ADFBAE07-E8F7-430E-8E0A-AEC2704B37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59" name="Freeform 242">
                    <a:extLst>
                      <a:ext uri="{FF2B5EF4-FFF2-40B4-BE49-F238E27FC236}">
                        <a16:creationId xmlns:a16="http://schemas.microsoft.com/office/drawing/2014/main" id="{B3D33069-174C-41D7-AFF6-EB8CFB5C6A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656" name="Group 243">
                <a:extLst>
                  <a:ext uri="{FF2B5EF4-FFF2-40B4-BE49-F238E27FC236}">
                    <a16:creationId xmlns:a16="http://schemas.microsoft.com/office/drawing/2014/main" id="{B613469F-1D9D-4D9F-B94C-B0685C9AF2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04455">
                <a:off x="1728" y="3216"/>
                <a:ext cx="268" cy="254"/>
                <a:chOff x="3552" y="3456"/>
                <a:chExt cx="672" cy="672"/>
              </a:xfrm>
            </p:grpSpPr>
            <p:grpSp>
              <p:nvGrpSpPr>
                <p:cNvPr id="25742" name="Group 244">
                  <a:extLst>
                    <a:ext uri="{FF2B5EF4-FFF2-40B4-BE49-F238E27FC236}">
                      <a16:creationId xmlns:a16="http://schemas.microsoft.com/office/drawing/2014/main" id="{1B568D05-9CDE-40AD-B673-FFEADE1618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749" name="Freeform 245">
                    <a:extLst>
                      <a:ext uri="{FF2B5EF4-FFF2-40B4-BE49-F238E27FC236}">
                        <a16:creationId xmlns:a16="http://schemas.microsoft.com/office/drawing/2014/main" id="{564AE917-9DFA-4781-B2FB-10724B37B0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50" name="Freeform 246">
                    <a:extLst>
                      <a:ext uri="{FF2B5EF4-FFF2-40B4-BE49-F238E27FC236}">
                        <a16:creationId xmlns:a16="http://schemas.microsoft.com/office/drawing/2014/main" id="{ACC2E58A-8E50-4B38-A06B-2164B6AB78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51" name="Oval 247">
                    <a:extLst>
                      <a:ext uri="{FF2B5EF4-FFF2-40B4-BE49-F238E27FC236}">
                        <a16:creationId xmlns:a16="http://schemas.microsoft.com/office/drawing/2014/main" id="{80CE4167-43AE-480C-978D-1D86600EF9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752" name="Oval 248">
                    <a:extLst>
                      <a:ext uri="{FF2B5EF4-FFF2-40B4-BE49-F238E27FC236}">
                        <a16:creationId xmlns:a16="http://schemas.microsoft.com/office/drawing/2014/main" id="{64A15CAE-0115-4A1B-8B8F-8AA33B088E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743" name="Group 249">
                  <a:extLst>
                    <a:ext uri="{FF2B5EF4-FFF2-40B4-BE49-F238E27FC236}">
                      <a16:creationId xmlns:a16="http://schemas.microsoft.com/office/drawing/2014/main" id="{7646C283-38F0-41FB-9265-BEAD5B5E0C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744" name="Freeform 250">
                    <a:extLst>
                      <a:ext uri="{FF2B5EF4-FFF2-40B4-BE49-F238E27FC236}">
                        <a16:creationId xmlns:a16="http://schemas.microsoft.com/office/drawing/2014/main" id="{60E6C183-4C04-45FE-8CBB-7414018401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45" name="Freeform 251">
                    <a:extLst>
                      <a:ext uri="{FF2B5EF4-FFF2-40B4-BE49-F238E27FC236}">
                        <a16:creationId xmlns:a16="http://schemas.microsoft.com/office/drawing/2014/main" id="{20A6366F-4BA2-4F73-B442-D26B5E50C9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46" name="Freeform 252">
                    <a:extLst>
                      <a:ext uri="{FF2B5EF4-FFF2-40B4-BE49-F238E27FC236}">
                        <a16:creationId xmlns:a16="http://schemas.microsoft.com/office/drawing/2014/main" id="{9B3C3136-75A2-43A1-8AD1-970BFB9715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47" name="Freeform 253">
                    <a:extLst>
                      <a:ext uri="{FF2B5EF4-FFF2-40B4-BE49-F238E27FC236}">
                        <a16:creationId xmlns:a16="http://schemas.microsoft.com/office/drawing/2014/main" id="{F4C4C810-1E4C-4285-9A6A-44EEA8A3C8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48" name="Freeform 254">
                    <a:extLst>
                      <a:ext uri="{FF2B5EF4-FFF2-40B4-BE49-F238E27FC236}">
                        <a16:creationId xmlns:a16="http://schemas.microsoft.com/office/drawing/2014/main" id="{91C4D108-62A5-478D-B86D-EB15742A71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657" name="Group 255">
                <a:extLst>
                  <a:ext uri="{FF2B5EF4-FFF2-40B4-BE49-F238E27FC236}">
                    <a16:creationId xmlns:a16="http://schemas.microsoft.com/office/drawing/2014/main" id="{37B6E23F-E6A9-4AA2-8725-9D71D08B4E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340961">
                <a:off x="1584" y="3360"/>
                <a:ext cx="268" cy="254"/>
                <a:chOff x="3552" y="3456"/>
                <a:chExt cx="672" cy="672"/>
              </a:xfrm>
            </p:grpSpPr>
            <p:grpSp>
              <p:nvGrpSpPr>
                <p:cNvPr id="25731" name="Group 256">
                  <a:extLst>
                    <a:ext uri="{FF2B5EF4-FFF2-40B4-BE49-F238E27FC236}">
                      <a16:creationId xmlns:a16="http://schemas.microsoft.com/office/drawing/2014/main" id="{C5E07034-C8FE-435F-B06C-712F21BDAFC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738" name="Freeform 257">
                    <a:extLst>
                      <a:ext uri="{FF2B5EF4-FFF2-40B4-BE49-F238E27FC236}">
                        <a16:creationId xmlns:a16="http://schemas.microsoft.com/office/drawing/2014/main" id="{E879D290-65AE-45C8-919F-09277C2F84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39" name="Freeform 258">
                    <a:extLst>
                      <a:ext uri="{FF2B5EF4-FFF2-40B4-BE49-F238E27FC236}">
                        <a16:creationId xmlns:a16="http://schemas.microsoft.com/office/drawing/2014/main" id="{D00B356D-7DF1-4E62-875D-8D8AE86521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40" name="Oval 259">
                    <a:extLst>
                      <a:ext uri="{FF2B5EF4-FFF2-40B4-BE49-F238E27FC236}">
                        <a16:creationId xmlns:a16="http://schemas.microsoft.com/office/drawing/2014/main" id="{FB6473D3-F688-4BDC-965B-DACDCC3260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741" name="Oval 260">
                    <a:extLst>
                      <a:ext uri="{FF2B5EF4-FFF2-40B4-BE49-F238E27FC236}">
                        <a16:creationId xmlns:a16="http://schemas.microsoft.com/office/drawing/2014/main" id="{09E4A708-33E4-4C10-8F72-B780224BDA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732" name="Group 261">
                  <a:extLst>
                    <a:ext uri="{FF2B5EF4-FFF2-40B4-BE49-F238E27FC236}">
                      <a16:creationId xmlns:a16="http://schemas.microsoft.com/office/drawing/2014/main" id="{12A6B102-3BFF-4EFF-BA4F-5A257EA73D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733" name="Freeform 262">
                    <a:extLst>
                      <a:ext uri="{FF2B5EF4-FFF2-40B4-BE49-F238E27FC236}">
                        <a16:creationId xmlns:a16="http://schemas.microsoft.com/office/drawing/2014/main" id="{0C22210D-7FC4-4047-ACD0-E84E9B2CA3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34" name="Freeform 263">
                    <a:extLst>
                      <a:ext uri="{FF2B5EF4-FFF2-40B4-BE49-F238E27FC236}">
                        <a16:creationId xmlns:a16="http://schemas.microsoft.com/office/drawing/2014/main" id="{A243E46E-953F-4FE4-AC63-705AF0FD6E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35" name="Freeform 264">
                    <a:extLst>
                      <a:ext uri="{FF2B5EF4-FFF2-40B4-BE49-F238E27FC236}">
                        <a16:creationId xmlns:a16="http://schemas.microsoft.com/office/drawing/2014/main" id="{6946F3DD-B43F-4496-9CB1-147A0918D6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36" name="Freeform 265">
                    <a:extLst>
                      <a:ext uri="{FF2B5EF4-FFF2-40B4-BE49-F238E27FC236}">
                        <a16:creationId xmlns:a16="http://schemas.microsoft.com/office/drawing/2014/main" id="{3CE67DCF-0401-46C7-9B38-E6BF8ED184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37" name="Freeform 266">
                    <a:extLst>
                      <a:ext uri="{FF2B5EF4-FFF2-40B4-BE49-F238E27FC236}">
                        <a16:creationId xmlns:a16="http://schemas.microsoft.com/office/drawing/2014/main" id="{5EB8B5D7-2A18-4C9E-9ADB-22EFE76B7A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658" name="Group 267">
                <a:extLst>
                  <a:ext uri="{FF2B5EF4-FFF2-40B4-BE49-F238E27FC236}">
                    <a16:creationId xmlns:a16="http://schemas.microsoft.com/office/drawing/2014/main" id="{3B00F081-BFA0-4711-B148-DD6EFC6E20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92598">
                <a:off x="2064" y="3312"/>
                <a:ext cx="267" cy="254"/>
                <a:chOff x="3552" y="3456"/>
                <a:chExt cx="672" cy="672"/>
              </a:xfrm>
            </p:grpSpPr>
            <p:grpSp>
              <p:nvGrpSpPr>
                <p:cNvPr id="25720" name="Group 268">
                  <a:extLst>
                    <a:ext uri="{FF2B5EF4-FFF2-40B4-BE49-F238E27FC236}">
                      <a16:creationId xmlns:a16="http://schemas.microsoft.com/office/drawing/2014/main" id="{34622852-C757-4FD2-8759-D18E48B6AD7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727" name="Freeform 269">
                    <a:extLst>
                      <a:ext uri="{FF2B5EF4-FFF2-40B4-BE49-F238E27FC236}">
                        <a16:creationId xmlns:a16="http://schemas.microsoft.com/office/drawing/2014/main" id="{95519F91-2EDC-419B-8672-6C22676D8E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28" name="Freeform 270">
                    <a:extLst>
                      <a:ext uri="{FF2B5EF4-FFF2-40B4-BE49-F238E27FC236}">
                        <a16:creationId xmlns:a16="http://schemas.microsoft.com/office/drawing/2014/main" id="{B046DDF9-8A5C-4D9D-A19B-2ABAA04DDF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29" name="Oval 271">
                    <a:extLst>
                      <a:ext uri="{FF2B5EF4-FFF2-40B4-BE49-F238E27FC236}">
                        <a16:creationId xmlns:a16="http://schemas.microsoft.com/office/drawing/2014/main" id="{01779AEF-63DB-4CB4-B50C-985E55E2CF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730" name="Oval 272">
                    <a:extLst>
                      <a:ext uri="{FF2B5EF4-FFF2-40B4-BE49-F238E27FC236}">
                        <a16:creationId xmlns:a16="http://schemas.microsoft.com/office/drawing/2014/main" id="{B8EE13A5-F798-40B4-B33E-507EFA3A11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721" name="Group 273">
                  <a:extLst>
                    <a:ext uri="{FF2B5EF4-FFF2-40B4-BE49-F238E27FC236}">
                      <a16:creationId xmlns:a16="http://schemas.microsoft.com/office/drawing/2014/main" id="{DC2967DA-FCA6-4F8E-B9A2-693F1EAFCA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722" name="Freeform 274">
                    <a:extLst>
                      <a:ext uri="{FF2B5EF4-FFF2-40B4-BE49-F238E27FC236}">
                        <a16:creationId xmlns:a16="http://schemas.microsoft.com/office/drawing/2014/main" id="{B6EFE858-8FFE-4805-8841-3FDBD342E5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23" name="Freeform 275">
                    <a:extLst>
                      <a:ext uri="{FF2B5EF4-FFF2-40B4-BE49-F238E27FC236}">
                        <a16:creationId xmlns:a16="http://schemas.microsoft.com/office/drawing/2014/main" id="{221D43B7-48E8-4B5A-AEB5-893EBACB1AB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24" name="Freeform 276">
                    <a:extLst>
                      <a:ext uri="{FF2B5EF4-FFF2-40B4-BE49-F238E27FC236}">
                        <a16:creationId xmlns:a16="http://schemas.microsoft.com/office/drawing/2014/main" id="{8BB9EF4E-3D63-4562-A2CF-CCC81D8433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25" name="Freeform 277">
                    <a:extLst>
                      <a:ext uri="{FF2B5EF4-FFF2-40B4-BE49-F238E27FC236}">
                        <a16:creationId xmlns:a16="http://schemas.microsoft.com/office/drawing/2014/main" id="{8D52DE52-CDDF-4E63-8C45-96662EAD87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26" name="Freeform 278">
                    <a:extLst>
                      <a:ext uri="{FF2B5EF4-FFF2-40B4-BE49-F238E27FC236}">
                        <a16:creationId xmlns:a16="http://schemas.microsoft.com/office/drawing/2014/main" id="{00A74876-F498-49F6-932E-E2543BC6B8F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659" name="Group 279">
                <a:extLst>
                  <a:ext uri="{FF2B5EF4-FFF2-40B4-BE49-F238E27FC236}">
                    <a16:creationId xmlns:a16="http://schemas.microsoft.com/office/drawing/2014/main" id="{9CAD448F-C6D1-4ACC-840D-6E639DF502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92598">
                <a:off x="1584" y="3216"/>
                <a:ext cx="267" cy="254"/>
                <a:chOff x="3552" y="3456"/>
                <a:chExt cx="672" cy="672"/>
              </a:xfrm>
            </p:grpSpPr>
            <p:grpSp>
              <p:nvGrpSpPr>
                <p:cNvPr id="25709" name="Group 280">
                  <a:extLst>
                    <a:ext uri="{FF2B5EF4-FFF2-40B4-BE49-F238E27FC236}">
                      <a16:creationId xmlns:a16="http://schemas.microsoft.com/office/drawing/2014/main" id="{74ADB1A9-1C46-4826-AC12-B2E9C1D13BD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716" name="Freeform 281">
                    <a:extLst>
                      <a:ext uri="{FF2B5EF4-FFF2-40B4-BE49-F238E27FC236}">
                        <a16:creationId xmlns:a16="http://schemas.microsoft.com/office/drawing/2014/main" id="{6FD24BF5-7987-4488-BF53-293FEB35EC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17" name="Freeform 282">
                    <a:extLst>
                      <a:ext uri="{FF2B5EF4-FFF2-40B4-BE49-F238E27FC236}">
                        <a16:creationId xmlns:a16="http://schemas.microsoft.com/office/drawing/2014/main" id="{BF3AB47C-F5C9-48AE-960D-297B042A21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18" name="Oval 283">
                    <a:extLst>
                      <a:ext uri="{FF2B5EF4-FFF2-40B4-BE49-F238E27FC236}">
                        <a16:creationId xmlns:a16="http://schemas.microsoft.com/office/drawing/2014/main" id="{5F5F4707-4E89-4300-8353-D0D1146B2E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719" name="Oval 284">
                    <a:extLst>
                      <a:ext uri="{FF2B5EF4-FFF2-40B4-BE49-F238E27FC236}">
                        <a16:creationId xmlns:a16="http://schemas.microsoft.com/office/drawing/2014/main" id="{CC1A0C12-A66B-42F7-868E-2A93B16748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710" name="Group 285">
                  <a:extLst>
                    <a:ext uri="{FF2B5EF4-FFF2-40B4-BE49-F238E27FC236}">
                      <a16:creationId xmlns:a16="http://schemas.microsoft.com/office/drawing/2014/main" id="{5AE861BC-DF75-4822-A96B-2639625B6DE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711" name="Freeform 286">
                    <a:extLst>
                      <a:ext uri="{FF2B5EF4-FFF2-40B4-BE49-F238E27FC236}">
                        <a16:creationId xmlns:a16="http://schemas.microsoft.com/office/drawing/2014/main" id="{59479100-DF04-4A35-AD34-642CE72269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12" name="Freeform 287">
                    <a:extLst>
                      <a:ext uri="{FF2B5EF4-FFF2-40B4-BE49-F238E27FC236}">
                        <a16:creationId xmlns:a16="http://schemas.microsoft.com/office/drawing/2014/main" id="{A9070C04-C9C7-4B07-953A-1D6DB941CC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13" name="Freeform 288">
                    <a:extLst>
                      <a:ext uri="{FF2B5EF4-FFF2-40B4-BE49-F238E27FC236}">
                        <a16:creationId xmlns:a16="http://schemas.microsoft.com/office/drawing/2014/main" id="{7DA8A8A3-560A-4729-BDEB-595D8FD88F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14" name="Freeform 289">
                    <a:extLst>
                      <a:ext uri="{FF2B5EF4-FFF2-40B4-BE49-F238E27FC236}">
                        <a16:creationId xmlns:a16="http://schemas.microsoft.com/office/drawing/2014/main" id="{49943899-B7F0-4611-B936-5EF75FB098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15" name="Freeform 290">
                    <a:extLst>
                      <a:ext uri="{FF2B5EF4-FFF2-40B4-BE49-F238E27FC236}">
                        <a16:creationId xmlns:a16="http://schemas.microsoft.com/office/drawing/2014/main" id="{318479F5-071D-48D5-8BBC-CC986B7BF3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660" name="Group 291">
                <a:extLst>
                  <a:ext uri="{FF2B5EF4-FFF2-40B4-BE49-F238E27FC236}">
                    <a16:creationId xmlns:a16="http://schemas.microsoft.com/office/drawing/2014/main" id="{5E4B4F8C-E056-4483-91DE-30344E95F5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467817">
                <a:off x="1584" y="2976"/>
                <a:ext cx="267" cy="254"/>
                <a:chOff x="3552" y="3456"/>
                <a:chExt cx="672" cy="672"/>
              </a:xfrm>
            </p:grpSpPr>
            <p:grpSp>
              <p:nvGrpSpPr>
                <p:cNvPr id="25698" name="Group 292">
                  <a:extLst>
                    <a:ext uri="{FF2B5EF4-FFF2-40B4-BE49-F238E27FC236}">
                      <a16:creationId xmlns:a16="http://schemas.microsoft.com/office/drawing/2014/main" id="{19A85C13-68EB-4982-9EF9-ABFA46823F1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705" name="Freeform 293">
                    <a:extLst>
                      <a:ext uri="{FF2B5EF4-FFF2-40B4-BE49-F238E27FC236}">
                        <a16:creationId xmlns:a16="http://schemas.microsoft.com/office/drawing/2014/main" id="{B69B0116-A065-443A-8CD6-D5C3054228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06" name="Freeform 294">
                    <a:extLst>
                      <a:ext uri="{FF2B5EF4-FFF2-40B4-BE49-F238E27FC236}">
                        <a16:creationId xmlns:a16="http://schemas.microsoft.com/office/drawing/2014/main" id="{3B540C1D-11FF-44E0-9B33-1E6394E995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07" name="Oval 295">
                    <a:extLst>
                      <a:ext uri="{FF2B5EF4-FFF2-40B4-BE49-F238E27FC236}">
                        <a16:creationId xmlns:a16="http://schemas.microsoft.com/office/drawing/2014/main" id="{2676EB33-9882-4A45-B863-A228013FE2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708" name="Oval 296">
                    <a:extLst>
                      <a:ext uri="{FF2B5EF4-FFF2-40B4-BE49-F238E27FC236}">
                        <a16:creationId xmlns:a16="http://schemas.microsoft.com/office/drawing/2014/main" id="{CD50FC2D-65CB-427A-86FF-0F27C3EE0E7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699" name="Group 297">
                  <a:extLst>
                    <a:ext uri="{FF2B5EF4-FFF2-40B4-BE49-F238E27FC236}">
                      <a16:creationId xmlns:a16="http://schemas.microsoft.com/office/drawing/2014/main" id="{495FC99C-2DAE-4500-A419-13BF6902C39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700" name="Freeform 298">
                    <a:extLst>
                      <a:ext uri="{FF2B5EF4-FFF2-40B4-BE49-F238E27FC236}">
                        <a16:creationId xmlns:a16="http://schemas.microsoft.com/office/drawing/2014/main" id="{6C507AC4-FF50-492C-B49F-CC3DB5B9A1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01" name="Freeform 299">
                    <a:extLst>
                      <a:ext uri="{FF2B5EF4-FFF2-40B4-BE49-F238E27FC236}">
                        <a16:creationId xmlns:a16="http://schemas.microsoft.com/office/drawing/2014/main" id="{9FA88B16-90E2-4F0E-AD53-8B8EC1BEA1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02" name="Freeform 300">
                    <a:extLst>
                      <a:ext uri="{FF2B5EF4-FFF2-40B4-BE49-F238E27FC236}">
                        <a16:creationId xmlns:a16="http://schemas.microsoft.com/office/drawing/2014/main" id="{6313E608-6901-48A3-BC73-8C317F2488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03" name="Freeform 301">
                    <a:extLst>
                      <a:ext uri="{FF2B5EF4-FFF2-40B4-BE49-F238E27FC236}">
                        <a16:creationId xmlns:a16="http://schemas.microsoft.com/office/drawing/2014/main" id="{F8FD4A57-F0D0-44F8-ABD5-F511E825BE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704" name="Freeform 302">
                    <a:extLst>
                      <a:ext uri="{FF2B5EF4-FFF2-40B4-BE49-F238E27FC236}">
                        <a16:creationId xmlns:a16="http://schemas.microsoft.com/office/drawing/2014/main" id="{DC9BB070-6A66-4BC0-AA39-FE1DFC33B0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661" name="Group 303">
                <a:extLst>
                  <a:ext uri="{FF2B5EF4-FFF2-40B4-BE49-F238E27FC236}">
                    <a16:creationId xmlns:a16="http://schemas.microsoft.com/office/drawing/2014/main" id="{87AC3577-80AA-4ABB-9BA1-84A024CAD94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22698">
                <a:off x="1872" y="2976"/>
                <a:ext cx="267" cy="254"/>
                <a:chOff x="3552" y="3456"/>
                <a:chExt cx="672" cy="672"/>
              </a:xfrm>
            </p:grpSpPr>
            <p:grpSp>
              <p:nvGrpSpPr>
                <p:cNvPr id="25687" name="Group 304">
                  <a:extLst>
                    <a:ext uri="{FF2B5EF4-FFF2-40B4-BE49-F238E27FC236}">
                      <a16:creationId xmlns:a16="http://schemas.microsoft.com/office/drawing/2014/main" id="{900CE717-E6B5-4ADE-8292-D4B661A85B4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694" name="Freeform 305">
                    <a:extLst>
                      <a:ext uri="{FF2B5EF4-FFF2-40B4-BE49-F238E27FC236}">
                        <a16:creationId xmlns:a16="http://schemas.microsoft.com/office/drawing/2014/main" id="{47CF9580-CE5F-4879-A83D-3C0BC35F4F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95" name="Freeform 306">
                    <a:extLst>
                      <a:ext uri="{FF2B5EF4-FFF2-40B4-BE49-F238E27FC236}">
                        <a16:creationId xmlns:a16="http://schemas.microsoft.com/office/drawing/2014/main" id="{C2921625-4E48-4C4D-9DBD-F409EABC0E4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96" name="Oval 307">
                    <a:extLst>
                      <a:ext uri="{FF2B5EF4-FFF2-40B4-BE49-F238E27FC236}">
                        <a16:creationId xmlns:a16="http://schemas.microsoft.com/office/drawing/2014/main" id="{407D76BC-0112-4DBC-945A-71C93A5033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697" name="Oval 308">
                    <a:extLst>
                      <a:ext uri="{FF2B5EF4-FFF2-40B4-BE49-F238E27FC236}">
                        <a16:creationId xmlns:a16="http://schemas.microsoft.com/office/drawing/2014/main" id="{D163EDFF-64A4-4D08-A9A4-CA2E60ADCE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688" name="Group 309">
                  <a:extLst>
                    <a:ext uri="{FF2B5EF4-FFF2-40B4-BE49-F238E27FC236}">
                      <a16:creationId xmlns:a16="http://schemas.microsoft.com/office/drawing/2014/main" id="{1446F7EC-3598-433E-B605-8C333E3C8D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689" name="Freeform 310">
                    <a:extLst>
                      <a:ext uri="{FF2B5EF4-FFF2-40B4-BE49-F238E27FC236}">
                        <a16:creationId xmlns:a16="http://schemas.microsoft.com/office/drawing/2014/main" id="{DA6317D5-7AEC-46CB-BD53-463AE048F2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90" name="Freeform 311">
                    <a:extLst>
                      <a:ext uri="{FF2B5EF4-FFF2-40B4-BE49-F238E27FC236}">
                        <a16:creationId xmlns:a16="http://schemas.microsoft.com/office/drawing/2014/main" id="{DF00B77A-D409-4266-AAE0-1FDC457A9C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91" name="Freeform 312">
                    <a:extLst>
                      <a:ext uri="{FF2B5EF4-FFF2-40B4-BE49-F238E27FC236}">
                        <a16:creationId xmlns:a16="http://schemas.microsoft.com/office/drawing/2014/main" id="{10DCAF14-0524-46BE-AB3B-AA79B3E036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92" name="Freeform 313">
                    <a:extLst>
                      <a:ext uri="{FF2B5EF4-FFF2-40B4-BE49-F238E27FC236}">
                        <a16:creationId xmlns:a16="http://schemas.microsoft.com/office/drawing/2014/main" id="{517477B8-351D-469F-9971-9DD51B6C1C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93" name="Freeform 314">
                    <a:extLst>
                      <a:ext uri="{FF2B5EF4-FFF2-40B4-BE49-F238E27FC236}">
                        <a16:creationId xmlns:a16="http://schemas.microsoft.com/office/drawing/2014/main" id="{F3CA141D-CCAF-4F18-BF94-D086669858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662" name="Group 315">
                <a:extLst>
                  <a:ext uri="{FF2B5EF4-FFF2-40B4-BE49-F238E27FC236}">
                    <a16:creationId xmlns:a16="http://schemas.microsoft.com/office/drawing/2014/main" id="{D42DF8EA-CB4C-45BF-BE0F-FEEFBAE20A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423096">
                <a:off x="2133" y="3058"/>
                <a:ext cx="267" cy="254"/>
                <a:chOff x="3552" y="3456"/>
                <a:chExt cx="672" cy="672"/>
              </a:xfrm>
            </p:grpSpPr>
            <p:grpSp>
              <p:nvGrpSpPr>
                <p:cNvPr id="25676" name="Group 316">
                  <a:extLst>
                    <a:ext uri="{FF2B5EF4-FFF2-40B4-BE49-F238E27FC236}">
                      <a16:creationId xmlns:a16="http://schemas.microsoft.com/office/drawing/2014/main" id="{38118740-AB30-4F9C-B694-4ACCA0F666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683" name="Freeform 317">
                    <a:extLst>
                      <a:ext uri="{FF2B5EF4-FFF2-40B4-BE49-F238E27FC236}">
                        <a16:creationId xmlns:a16="http://schemas.microsoft.com/office/drawing/2014/main" id="{EA7E7A84-00E9-40FD-A177-033DD9E592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84" name="Freeform 318">
                    <a:extLst>
                      <a:ext uri="{FF2B5EF4-FFF2-40B4-BE49-F238E27FC236}">
                        <a16:creationId xmlns:a16="http://schemas.microsoft.com/office/drawing/2014/main" id="{9C322ADD-FCF0-49A0-A361-60B4415906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85" name="Oval 319">
                    <a:extLst>
                      <a:ext uri="{FF2B5EF4-FFF2-40B4-BE49-F238E27FC236}">
                        <a16:creationId xmlns:a16="http://schemas.microsoft.com/office/drawing/2014/main" id="{FE46D251-40ED-47AB-AA20-558455C42F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686" name="Oval 320">
                    <a:extLst>
                      <a:ext uri="{FF2B5EF4-FFF2-40B4-BE49-F238E27FC236}">
                        <a16:creationId xmlns:a16="http://schemas.microsoft.com/office/drawing/2014/main" id="{ACAD6583-FB71-4676-B6D4-1474B5A2F2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677" name="Group 321">
                  <a:extLst>
                    <a:ext uri="{FF2B5EF4-FFF2-40B4-BE49-F238E27FC236}">
                      <a16:creationId xmlns:a16="http://schemas.microsoft.com/office/drawing/2014/main" id="{37CD2856-8086-451E-8AC0-F3B04D7816B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678" name="Freeform 322">
                    <a:extLst>
                      <a:ext uri="{FF2B5EF4-FFF2-40B4-BE49-F238E27FC236}">
                        <a16:creationId xmlns:a16="http://schemas.microsoft.com/office/drawing/2014/main" id="{51C6FA65-B4F3-4DD7-B461-F76BA0E2EE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79" name="Freeform 323">
                    <a:extLst>
                      <a:ext uri="{FF2B5EF4-FFF2-40B4-BE49-F238E27FC236}">
                        <a16:creationId xmlns:a16="http://schemas.microsoft.com/office/drawing/2014/main" id="{7B6D4DDE-0D8A-4ED4-B603-D9E42F8443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80" name="Freeform 324">
                    <a:extLst>
                      <a:ext uri="{FF2B5EF4-FFF2-40B4-BE49-F238E27FC236}">
                        <a16:creationId xmlns:a16="http://schemas.microsoft.com/office/drawing/2014/main" id="{90B7BD22-975C-4166-8872-8B7DF1E22E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81" name="Freeform 325">
                    <a:extLst>
                      <a:ext uri="{FF2B5EF4-FFF2-40B4-BE49-F238E27FC236}">
                        <a16:creationId xmlns:a16="http://schemas.microsoft.com/office/drawing/2014/main" id="{BA2CBC92-6532-490E-BE8B-692B29E8DF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82" name="Freeform 326">
                    <a:extLst>
                      <a:ext uri="{FF2B5EF4-FFF2-40B4-BE49-F238E27FC236}">
                        <a16:creationId xmlns:a16="http://schemas.microsoft.com/office/drawing/2014/main" id="{F675A482-E9F6-429E-9912-2A1D35F338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25663" name="Group 327">
                <a:extLst>
                  <a:ext uri="{FF2B5EF4-FFF2-40B4-BE49-F238E27FC236}">
                    <a16:creationId xmlns:a16="http://schemas.microsoft.com/office/drawing/2014/main" id="{D9695565-2DA8-49FE-B145-3FDB17E756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10373132">
                <a:off x="1824" y="3408"/>
                <a:ext cx="267" cy="254"/>
                <a:chOff x="3552" y="3456"/>
                <a:chExt cx="672" cy="672"/>
              </a:xfrm>
            </p:grpSpPr>
            <p:grpSp>
              <p:nvGrpSpPr>
                <p:cNvPr id="25665" name="Group 328">
                  <a:extLst>
                    <a:ext uri="{FF2B5EF4-FFF2-40B4-BE49-F238E27FC236}">
                      <a16:creationId xmlns:a16="http://schemas.microsoft.com/office/drawing/2014/main" id="{FD50AA25-C810-4A2F-AF37-2951614D427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52" y="3456"/>
                  <a:ext cx="672" cy="672"/>
                  <a:chOff x="1868" y="3180"/>
                  <a:chExt cx="353" cy="388"/>
                </a:xfrm>
              </p:grpSpPr>
              <p:sp>
                <p:nvSpPr>
                  <p:cNvPr id="25672" name="Freeform 329">
                    <a:extLst>
                      <a:ext uri="{FF2B5EF4-FFF2-40B4-BE49-F238E27FC236}">
                        <a16:creationId xmlns:a16="http://schemas.microsoft.com/office/drawing/2014/main" id="{76EE0487-4245-44E5-9D2D-674EB5A3F03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44" y="3196"/>
                    <a:ext cx="56" cy="292"/>
                  </a:xfrm>
                  <a:custGeom>
                    <a:avLst/>
                    <a:gdLst>
                      <a:gd name="T0" fmla="*/ 0 w 56"/>
                      <a:gd name="T1" fmla="*/ 292 h 292"/>
                      <a:gd name="T2" fmla="*/ 32 w 56"/>
                      <a:gd name="T3" fmla="*/ 148 h 292"/>
                      <a:gd name="T4" fmla="*/ 56 w 56"/>
                      <a:gd name="T5" fmla="*/ 0 h 29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56" h="292">
                        <a:moveTo>
                          <a:pt x="0" y="292"/>
                        </a:moveTo>
                        <a:cubicBezTo>
                          <a:pt x="5" y="265"/>
                          <a:pt x="23" y="197"/>
                          <a:pt x="32" y="148"/>
                        </a:cubicBezTo>
                        <a:cubicBezTo>
                          <a:pt x="41" y="99"/>
                          <a:pt x="51" y="31"/>
                          <a:pt x="56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73" name="Freeform 330">
                    <a:extLst>
                      <a:ext uri="{FF2B5EF4-FFF2-40B4-BE49-F238E27FC236}">
                        <a16:creationId xmlns:a16="http://schemas.microsoft.com/office/drawing/2014/main" id="{A90D0843-EE99-4426-BEDF-D78CCF11E4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99" y="3180"/>
                    <a:ext cx="129" cy="279"/>
                  </a:xfrm>
                  <a:custGeom>
                    <a:avLst/>
                    <a:gdLst>
                      <a:gd name="T0" fmla="*/ 129 w 129"/>
                      <a:gd name="T1" fmla="*/ 279 h 279"/>
                      <a:gd name="T2" fmla="*/ 25 w 129"/>
                      <a:gd name="T3" fmla="*/ 196 h 279"/>
                      <a:gd name="T4" fmla="*/ 0 w 129"/>
                      <a:gd name="T5" fmla="*/ 0 h 27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9" h="279">
                        <a:moveTo>
                          <a:pt x="129" y="279"/>
                        </a:moveTo>
                        <a:cubicBezTo>
                          <a:pt x="112" y="265"/>
                          <a:pt x="47" y="242"/>
                          <a:pt x="25" y="196"/>
                        </a:cubicBezTo>
                        <a:cubicBezTo>
                          <a:pt x="3" y="150"/>
                          <a:pt x="5" y="41"/>
                          <a:pt x="0" y="0"/>
                        </a:cubicBezTo>
                      </a:path>
                    </a:pathLst>
                  </a:custGeom>
                  <a:noFill/>
                  <a:ln w="28575" cap="flat" cmpd="sng">
                    <a:solidFill>
                      <a:srgbClr val="8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74" name="Oval 331">
                    <a:extLst>
                      <a:ext uri="{FF2B5EF4-FFF2-40B4-BE49-F238E27FC236}">
                        <a16:creationId xmlns:a16="http://schemas.microsoft.com/office/drawing/2014/main" id="{B7B4CD77-606F-4B28-9220-87AE9D2B084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2086" y="3401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  <p:sp>
                <p:nvSpPr>
                  <p:cNvPr id="25675" name="Oval 332">
                    <a:extLst>
                      <a:ext uri="{FF2B5EF4-FFF2-40B4-BE49-F238E27FC236}">
                        <a16:creationId xmlns:a16="http://schemas.microsoft.com/office/drawing/2014/main" id="{C72DA0A2-A0BF-4332-A7F0-2A5742B15A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21712">
                    <a:off x="1862" y="3433"/>
                    <a:ext cx="141" cy="129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175">
                    <a:solidFill>
                      <a:srgbClr val="000000"/>
                    </a:solidFill>
                    <a:round/>
                    <a:headEnd type="none" w="lg" len="lg"/>
                    <a:tailEnd type="none" w="lg" len="lg"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ru-RU" altLang="ru-RU" sz="1800"/>
                  </a:p>
                </p:txBody>
              </p:sp>
            </p:grpSp>
            <p:grpSp>
              <p:nvGrpSpPr>
                <p:cNvPr id="25666" name="Group 333">
                  <a:extLst>
                    <a:ext uri="{FF2B5EF4-FFF2-40B4-BE49-F238E27FC236}">
                      <a16:creationId xmlns:a16="http://schemas.microsoft.com/office/drawing/2014/main" id="{D1647A20-40D0-41FB-ABD1-EE515857270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00" y="3456"/>
                  <a:ext cx="240" cy="336"/>
                  <a:chOff x="3600" y="3456"/>
                  <a:chExt cx="240" cy="336"/>
                </a:xfrm>
              </p:grpSpPr>
              <p:sp>
                <p:nvSpPr>
                  <p:cNvPr id="25667" name="Freeform 334">
                    <a:extLst>
                      <a:ext uri="{FF2B5EF4-FFF2-40B4-BE49-F238E27FC236}">
                        <a16:creationId xmlns:a16="http://schemas.microsoft.com/office/drawing/2014/main" id="{826B9CB5-0F2D-41BE-8992-BFCC77D04E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rot="10800000">
                    <a:off x="3600" y="3456"/>
                    <a:ext cx="240" cy="336"/>
                  </a:xfrm>
                  <a:custGeom>
                    <a:avLst/>
                    <a:gdLst>
                      <a:gd name="T0" fmla="*/ 0 w 944"/>
                      <a:gd name="T1" fmla="*/ 60 h 736"/>
                      <a:gd name="T2" fmla="*/ 3 w 944"/>
                      <a:gd name="T3" fmla="*/ 28 h 736"/>
                      <a:gd name="T4" fmla="*/ 13 w 944"/>
                      <a:gd name="T5" fmla="*/ 5 h 736"/>
                      <a:gd name="T6" fmla="*/ 15 w 944"/>
                      <a:gd name="T7" fmla="*/ 1 h 736"/>
                      <a:gd name="T8" fmla="*/ 14 w 944"/>
                      <a:gd name="T9" fmla="*/ 10 h 736"/>
                      <a:gd name="T10" fmla="*/ 13 w 944"/>
                      <a:gd name="T11" fmla="*/ 42 h 736"/>
                      <a:gd name="T12" fmla="*/ 10 w 944"/>
                      <a:gd name="T13" fmla="*/ 65 h 736"/>
                      <a:gd name="T14" fmla="*/ 4 w 944"/>
                      <a:gd name="T15" fmla="*/ 69 h 736"/>
                      <a:gd name="T16" fmla="*/ 0 w 944"/>
                      <a:gd name="T17" fmla="*/ 60 h 7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44" h="736">
                        <a:moveTo>
                          <a:pt x="16" y="632"/>
                        </a:moveTo>
                        <a:cubicBezTo>
                          <a:pt x="0" y="560"/>
                          <a:pt x="32" y="392"/>
                          <a:pt x="160" y="296"/>
                        </a:cubicBezTo>
                        <a:cubicBezTo>
                          <a:pt x="288" y="200"/>
                          <a:pt x="656" y="104"/>
                          <a:pt x="784" y="56"/>
                        </a:cubicBezTo>
                        <a:cubicBezTo>
                          <a:pt x="912" y="8"/>
                          <a:pt x="912" y="0"/>
                          <a:pt x="928" y="8"/>
                        </a:cubicBezTo>
                        <a:cubicBezTo>
                          <a:pt x="944" y="16"/>
                          <a:pt x="904" y="32"/>
                          <a:pt x="880" y="104"/>
                        </a:cubicBezTo>
                        <a:cubicBezTo>
                          <a:pt x="856" y="176"/>
                          <a:pt x="832" y="344"/>
                          <a:pt x="784" y="440"/>
                        </a:cubicBezTo>
                        <a:cubicBezTo>
                          <a:pt x="736" y="536"/>
                          <a:pt x="680" y="632"/>
                          <a:pt x="592" y="680"/>
                        </a:cubicBezTo>
                        <a:cubicBezTo>
                          <a:pt x="504" y="728"/>
                          <a:pt x="352" y="736"/>
                          <a:pt x="256" y="728"/>
                        </a:cubicBezTo>
                        <a:cubicBezTo>
                          <a:pt x="160" y="720"/>
                          <a:pt x="32" y="704"/>
                          <a:pt x="16" y="632"/>
                        </a:cubicBezTo>
                        <a:close/>
                      </a:path>
                    </a:pathLst>
                  </a:custGeom>
                  <a:solidFill>
                    <a:srgbClr val="009900"/>
                  </a:solidFill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68" name="Freeform 335">
                    <a:extLst>
                      <a:ext uri="{FF2B5EF4-FFF2-40B4-BE49-F238E27FC236}">
                        <a16:creationId xmlns:a16="http://schemas.microsoft.com/office/drawing/2014/main" id="{9810C6C1-F3BF-43CB-AD2D-D2E43962F2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456"/>
                    <a:ext cx="144" cy="288"/>
                  </a:xfrm>
                  <a:custGeom>
                    <a:avLst/>
                    <a:gdLst>
                      <a:gd name="T0" fmla="*/ 144 w 144"/>
                      <a:gd name="T1" fmla="*/ 0 h 288"/>
                      <a:gd name="T2" fmla="*/ 96 w 144"/>
                      <a:gd name="T3" fmla="*/ 144 h 288"/>
                      <a:gd name="T4" fmla="*/ 0 w 144"/>
                      <a:gd name="T5" fmla="*/ 288 h 288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44" h="288">
                        <a:moveTo>
                          <a:pt x="144" y="0"/>
                        </a:moveTo>
                        <a:cubicBezTo>
                          <a:pt x="132" y="48"/>
                          <a:pt x="120" y="96"/>
                          <a:pt x="96" y="144"/>
                        </a:cubicBezTo>
                        <a:cubicBezTo>
                          <a:pt x="72" y="192"/>
                          <a:pt x="36" y="240"/>
                          <a:pt x="0" y="288"/>
                        </a:cubicBezTo>
                      </a:path>
                    </a:pathLst>
                  </a:custGeom>
                  <a:noFill/>
                  <a:ln w="63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69" name="Freeform 336">
                    <a:extLst>
                      <a:ext uri="{FF2B5EF4-FFF2-40B4-BE49-F238E27FC236}">
                        <a16:creationId xmlns:a16="http://schemas.microsoft.com/office/drawing/2014/main" id="{C3DC4A4C-8B7A-436A-8E92-8ACE545054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5" y="3513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70" name="Freeform 337">
                    <a:extLst>
                      <a:ext uri="{FF2B5EF4-FFF2-40B4-BE49-F238E27FC236}">
                        <a16:creationId xmlns:a16="http://schemas.microsoft.com/office/drawing/2014/main" id="{83E858B4-AEEF-4699-8822-6921444198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48" y="3600"/>
                    <a:ext cx="102" cy="72"/>
                  </a:xfrm>
                  <a:custGeom>
                    <a:avLst/>
                    <a:gdLst>
                      <a:gd name="T0" fmla="*/ 102 w 102"/>
                      <a:gd name="T1" fmla="*/ 0 h 72"/>
                      <a:gd name="T2" fmla="*/ 42 w 102"/>
                      <a:gd name="T3" fmla="*/ 30 h 72"/>
                      <a:gd name="T4" fmla="*/ 0 w 102"/>
                      <a:gd name="T5" fmla="*/ 72 h 7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02" h="72">
                        <a:moveTo>
                          <a:pt x="102" y="0"/>
                        </a:moveTo>
                        <a:cubicBezTo>
                          <a:pt x="92" y="5"/>
                          <a:pt x="59" y="18"/>
                          <a:pt x="42" y="30"/>
                        </a:cubicBezTo>
                        <a:cubicBezTo>
                          <a:pt x="25" y="42"/>
                          <a:pt x="9" y="63"/>
                          <a:pt x="0" y="72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671" name="Freeform 338">
                    <a:extLst>
                      <a:ext uri="{FF2B5EF4-FFF2-40B4-BE49-F238E27FC236}">
                        <a16:creationId xmlns:a16="http://schemas.microsoft.com/office/drawing/2014/main" id="{B1103B0F-71BA-48B6-8885-5EA71AB621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1" y="3543"/>
                    <a:ext cx="12" cy="120"/>
                  </a:xfrm>
                  <a:custGeom>
                    <a:avLst/>
                    <a:gdLst>
                      <a:gd name="T0" fmla="*/ 0 w 12"/>
                      <a:gd name="T1" fmla="*/ 120 h 120"/>
                      <a:gd name="T2" fmla="*/ 12 w 12"/>
                      <a:gd name="T3" fmla="*/ 54 h 120"/>
                      <a:gd name="T4" fmla="*/ 0 w 12"/>
                      <a:gd name="T5" fmla="*/ 0 h 12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2" h="120">
                        <a:moveTo>
                          <a:pt x="0" y="120"/>
                        </a:moveTo>
                        <a:cubicBezTo>
                          <a:pt x="3" y="109"/>
                          <a:pt x="12" y="74"/>
                          <a:pt x="12" y="54"/>
                        </a:cubicBezTo>
                        <a:cubicBezTo>
                          <a:pt x="12" y="34"/>
                          <a:pt x="2" y="11"/>
                          <a:pt x="0" y="0"/>
                        </a:cubicBezTo>
                      </a:path>
                    </a:pathLst>
                  </a:custGeom>
                  <a:noFill/>
                  <a:ln w="3175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BBE0E3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5664" name="Oval 339">
                <a:extLst>
                  <a:ext uri="{FF2B5EF4-FFF2-40B4-BE49-F238E27FC236}">
                    <a16:creationId xmlns:a16="http://schemas.microsoft.com/office/drawing/2014/main" id="{A7CA885A-C1B0-4E9C-9738-3B54B2082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21712">
                <a:off x="1922" y="3214"/>
                <a:ext cx="83" cy="88"/>
              </a:xfrm>
              <a:prstGeom prst="ellipse">
                <a:avLst/>
              </a:prstGeom>
              <a:solidFill>
                <a:srgbClr val="FF0000"/>
              </a:solidFill>
              <a:ln w="3175">
                <a:solidFill>
                  <a:srgbClr val="000000"/>
                </a:solidFill>
                <a:round/>
                <a:headEnd type="none" w="lg" len="lg"/>
                <a:tailEnd type="none" w="lg" len="lg"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8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8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59" grpId="0"/>
      <p:bldP spid="28260" grpId="0"/>
      <p:bldP spid="28261" grpId="0"/>
      <p:bldP spid="392" grpId="0"/>
      <p:bldP spid="393" grpId="0"/>
      <p:bldP spid="394" grpId="0" animBg="1"/>
      <p:bldP spid="395" grpId="0" animBg="1"/>
      <p:bldP spid="3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1CD3166-B63A-41FE-A4C7-FDA5EF1BA4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214313"/>
            <a:ext cx="81438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222268"/>
                </a:solidFill>
                <a:latin typeface="Verdana" panose="020B0604030504040204" pitchFamily="34" charset="0"/>
              </a:rPr>
              <a:t>Считаем устно:</a:t>
            </a:r>
            <a:endParaRPr lang="ru-RU" altLang="ru-RU" sz="4400" b="1">
              <a:solidFill>
                <a:srgbClr val="000000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33031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1) </a:t>
            </a:r>
            <a:r>
              <a:rPr lang="ru-RU" altLang="ru-RU" sz="4800" b="1">
                <a:solidFill>
                  <a:srgbClr val="2F38E9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38,25 · 87 + 38,25 · 13;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33031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2) </a:t>
            </a:r>
            <a:r>
              <a:rPr lang="ru-RU" altLang="ru-RU" sz="4800" b="1">
                <a:solidFill>
                  <a:srgbClr val="2F38E9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236 · 0,87 + 764 · 0,87;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33031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3) </a:t>
            </a:r>
            <a:r>
              <a:rPr lang="ru-RU" altLang="ru-RU" sz="4800" b="1">
                <a:solidFill>
                  <a:srgbClr val="2F38E9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15 · 11,8 – 11,8 · 5;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33031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4) </a:t>
            </a:r>
            <a:r>
              <a:rPr lang="ru-RU" altLang="ru-RU" sz="4800" b="1">
                <a:solidFill>
                  <a:srgbClr val="2F38E9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12,4 · 115 – 115 ·2,4;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33031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5) </a:t>
            </a:r>
            <a:r>
              <a:rPr lang="ru-RU" altLang="ru-RU" sz="4800" b="1">
                <a:solidFill>
                  <a:srgbClr val="2F38E9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36,1 · 124 + 876 · 36,1;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33031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6) </a:t>
            </a:r>
            <a:r>
              <a:rPr lang="ru-RU" altLang="ru-RU" sz="4800" b="1">
                <a:solidFill>
                  <a:srgbClr val="2F38E9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0,6 · 67 + 33 · 0,6</a:t>
            </a:r>
          </a:p>
        </p:txBody>
      </p:sp>
      <p:sp>
        <p:nvSpPr>
          <p:cNvPr id="2" name="Овал 1">
            <a:extLst>
              <a:ext uri="{FF2B5EF4-FFF2-40B4-BE49-F238E27FC236}">
                <a16:creationId xmlns:a16="http://schemas.microsoft.com/office/drawing/2014/main" id="{DAFEA41E-5441-4436-9F73-03AD0A3AB2D2}"/>
              </a:ext>
            </a:extLst>
          </p:cNvPr>
          <p:cNvSpPr/>
          <p:nvPr/>
        </p:nvSpPr>
        <p:spPr>
          <a:xfrm>
            <a:off x="1116013" y="974725"/>
            <a:ext cx="1727200" cy="7588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1B0B81B6-C3EF-43C4-A9F5-D79FF7FAF0B2}"/>
              </a:ext>
            </a:extLst>
          </p:cNvPr>
          <p:cNvSpPr/>
          <p:nvPr/>
        </p:nvSpPr>
        <p:spPr>
          <a:xfrm>
            <a:off x="4427538" y="974725"/>
            <a:ext cx="1966912" cy="7588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6B6FCA-606F-4262-939E-D3CAB7D6F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974725"/>
            <a:ext cx="1879600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FF0000"/>
                </a:solidFill>
              </a:rPr>
              <a:t>=3825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2C10E4C4-820B-4C18-90AF-6D61F446EA34}"/>
              </a:ext>
            </a:extLst>
          </p:cNvPr>
          <p:cNvSpPr/>
          <p:nvPr/>
        </p:nvSpPr>
        <p:spPr>
          <a:xfrm>
            <a:off x="2519363" y="1733550"/>
            <a:ext cx="1728787" cy="7604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1352A0B5-D35A-468B-AEFA-D6A8A8F1E4D5}"/>
              </a:ext>
            </a:extLst>
          </p:cNvPr>
          <p:cNvSpPr/>
          <p:nvPr/>
        </p:nvSpPr>
        <p:spPr>
          <a:xfrm>
            <a:off x="5976938" y="1733550"/>
            <a:ext cx="1727200" cy="7604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CA7BDD-B4C1-4EF9-A06B-68D610D5F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3188" y="1733550"/>
            <a:ext cx="1879600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FF0000"/>
                </a:solidFill>
              </a:rPr>
              <a:t>=870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EC8E814E-D74B-4C98-89E8-8C46065677CA}"/>
              </a:ext>
            </a:extLst>
          </p:cNvPr>
          <p:cNvSpPr/>
          <p:nvPr/>
        </p:nvSpPr>
        <p:spPr>
          <a:xfrm>
            <a:off x="2339975" y="2465388"/>
            <a:ext cx="1355725" cy="7604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56C954BB-953A-444C-AC57-A34B3AC86FE7}"/>
              </a:ext>
            </a:extLst>
          </p:cNvPr>
          <p:cNvSpPr/>
          <p:nvPr/>
        </p:nvSpPr>
        <p:spPr>
          <a:xfrm>
            <a:off x="4248150" y="2493963"/>
            <a:ext cx="1355725" cy="7604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0C586C-7F7A-4838-A7F5-961E69210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4750" y="2422525"/>
            <a:ext cx="1878013" cy="831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FF0000"/>
                </a:solidFill>
              </a:rPr>
              <a:t>=118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2690D671-DB08-436F-9D6A-4880735BDE94}"/>
              </a:ext>
            </a:extLst>
          </p:cNvPr>
          <p:cNvSpPr/>
          <p:nvPr/>
        </p:nvSpPr>
        <p:spPr>
          <a:xfrm>
            <a:off x="2514600" y="3225800"/>
            <a:ext cx="1552575" cy="7604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CDBF06C4-EB28-4602-93A1-26C6CDE5F0EC}"/>
              </a:ext>
            </a:extLst>
          </p:cNvPr>
          <p:cNvSpPr/>
          <p:nvPr/>
        </p:nvSpPr>
        <p:spPr>
          <a:xfrm>
            <a:off x="4394200" y="3216275"/>
            <a:ext cx="1552575" cy="7604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003342-489B-426C-AFC6-4F1BF10DD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775" y="3159125"/>
            <a:ext cx="1879600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FF0000"/>
                </a:solidFill>
              </a:rPr>
              <a:t>=1150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332ABA7B-D9E6-4DD2-8205-115F253F7723}"/>
              </a:ext>
            </a:extLst>
          </p:cNvPr>
          <p:cNvSpPr/>
          <p:nvPr/>
        </p:nvSpPr>
        <p:spPr>
          <a:xfrm>
            <a:off x="1050925" y="3957638"/>
            <a:ext cx="1554163" cy="7588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249D9323-E818-4C00-9E48-DAFBE38A3D19}"/>
              </a:ext>
            </a:extLst>
          </p:cNvPr>
          <p:cNvSpPr/>
          <p:nvPr/>
        </p:nvSpPr>
        <p:spPr>
          <a:xfrm>
            <a:off x="5946775" y="3973513"/>
            <a:ext cx="1552575" cy="7604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6C188F-1CC9-4D03-8203-A4BE0DA95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2175" y="3943350"/>
            <a:ext cx="2270125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FF0000"/>
                </a:solidFill>
              </a:rPr>
              <a:t>=36100</a:t>
            </a: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4D641B47-56BF-41BB-ADCE-9EA4C437224D}"/>
              </a:ext>
            </a:extLst>
          </p:cNvPr>
          <p:cNvSpPr/>
          <p:nvPr/>
        </p:nvSpPr>
        <p:spPr>
          <a:xfrm>
            <a:off x="1116013" y="4702175"/>
            <a:ext cx="1289050" cy="7604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329D088D-5F1B-413E-96A8-5729156568B2}"/>
              </a:ext>
            </a:extLst>
          </p:cNvPr>
          <p:cNvSpPr/>
          <p:nvPr/>
        </p:nvSpPr>
        <p:spPr>
          <a:xfrm>
            <a:off x="4843463" y="4656138"/>
            <a:ext cx="1289050" cy="7604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21442B9-42C2-4DA2-BFE2-12E096F8C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3000" y="4659313"/>
            <a:ext cx="2270125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FF0000"/>
                </a:solidFill>
              </a:rPr>
              <a:t>=60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3" name="Picture 13" descr="sport080">
            <a:extLst>
              <a:ext uri="{FF2B5EF4-FFF2-40B4-BE49-F238E27FC236}">
                <a16:creationId xmlns:a16="http://schemas.microsoft.com/office/drawing/2014/main" id="{EB88B50F-56D9-47B3-90FF-2AD25150AFF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619250" y="2895600"/>
            <a:ext cx="12573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 Box 2">
            <a:extLst>
              <a:ext uri="{FF2B5EF4-FFF2-40B4-BE49-F238E27FC236}">
                <a16:creationId xmlns:a16="http://schemas.microsoft.com/office/drawing/2014/main" id="{4D234683-0728-4D81-927E-D66A0318C8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975" y="200025"/>
            <a:ext cx="903922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ru-RU" altLang="ru-RU" sz="2400" b="1"/>
              <a:t>На соревнованиях по бегу Иванов пробежал дистанцию за 73,2 с и его время составило 75% времени, показанного Сергеевым. Кто из них быстрее преодолел дистанцию? Какой результат показал Сергеев? </a:t>
            </a:r>
          </a:p>
        </p:txBody>
      </p:sp>
      <p:grpSp>
        <p:nvGrpSpPr>
          <p:cNvPr id="25607" name="Group 7">
            <a:extLst>
              <a:ext uri="{FF2B5EF4-FFF2-40B4-BE49-F238E27FC236}">
                <a16:creationId xmlns:a16="http://schemas.microsoft.com/office/drawing/2014/main" id="{3C4043CA-1C3B-4D36-914D-08B4FFDC6A27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4267200"/>
            <a:ext cx="8382000" cy="304800"/>
            <a:chOff x="192" y="2928"/>
            <a:chExt cx="5280" cy="192"/>
          </a:xfrm>
        </p:grpSpPr>
        <p:sp>
          <p:nvSpPr>
            <p:cNvPr id="27676" name="Line 4">
              <a:extLst>
                <a:ext uri="{FF2B5EF4-FFF2-40B4-BE49-F238E27FC236}">
                  <a16:creationId xmlns:a16="http://schemas.microsoft.com/office/drawing/2014/main" id="{7453DEB9-C518-48F9-830E-E87448A04E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" y="3024"/>
              <a:ext cx="52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7" name="Line 5">
              <a:extLst>
                <a:ext uri="{FF2B5EF4-FFF2-40B4-BE49-F238E27FC236}">
                  <a16:creationId xmlns:a16="http://schemas.microsoft.com/office/drawing/2014/main" id="{71B0848A-C825-47F2-9EF8-1C29959B90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" y="292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7678" name="Line 6">
              <a:extLst>
                <a:ext uri="{FF2B5EF4-FFF2-40B4-BE49-F238E27FC236}">
                  <a16:creationId xmlns:a16="http://schemas.microsoft.com/office/drawing/2014/main" id="{4950DEEE-190D-452A-9A1E-073510F8C7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72" y="292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608" name="Rectangle 8">
            <a:extLst>
              <a:ext uri="{FF2B5EF4-FFF2-40B4-BE49-F238E27FC236}">
                <a16:creationId xmlns:a16="http://schemas.microsoft.com/office/drawing/2014/main" id="{9C24553C-1CEB-4A27-A6C4-FE02E2126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4419600"/>
            <a:ext cx="1303338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4400" b="1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75%</a:t>
            </a:r>
          </a:p>
        </p:txBody>
      </p:sp>
      <p:grpSp>
        <p:nvGrpSpPr>
          <p:cNvPr id="25611" name="Group 11">
            <a:extLst>
              <a:ext uri="{FF2B5EF4-FFF2-40B4-BE49-F238E27FC236}">
                <a16:creationId xmlns:a16="http://schemas.microsoft.com/office/drawing/2014/main" id="{19325046-E672-4FC8-9F90-B67282B9CCBE}"/>
              </a:ext>
            </a:extLst>
          </p:cNvPr>
          <p:cNvGrpSpPr>
            <a:grpSpLocks/>
          </p:cNvGrpSpPr>
          <p:nvPr/>
        </p:nvGrpSpPr>
        <p:grpSpPr bwMode="auto">
          <a:xfrm>
            <a:off x="2743200" y="3733800"/>
            <a:ext cx="3505200" cy="838200"/>
            <a:chOff x="1728" y="2592"/>
            <a:chExt cx="2208" cy="528"/>
          </a:xfrm>
        </p:grpSpPr>
        <p:sp>
          <p:nvSpPr>
            <p:cNvPr id="25609" name="Rectangle 9">
              <a:extLst>
                <a:ext uri="{FF2B5EF4-FFF2-40B4-BE49-F238E27FC236}">
                  <a16:creationId xmlns:a16="http://schemas.microsoft.com/office/drawing/2014/main" id="{CE70C466-00AD-44B8-A2B6-5E7EE24EB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8" y="2592"/>
              <a:ext cx="1096" cy="48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ru-RU" altLang="ru-RU" sz="4400" b="1">
                  <a:solidFill>
                    <a:srgbClr val="0033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73,2 с</a:t>
              </a:r>
            </a:p>
          </p:txBody>
        </p:sp>
        <p:sp>
          <p:nvSpPr>
            <p:cNvPr id="27675" name="Line 10">
              <a:extLst>
                <a:ext uri="{FF2B5EF4-FFF2-40B4-BE49-F238E27FC236}">
                  <a16:creationId xmlns:a16="http://schemas.microsoft.com/office/drawing/2014/main" id="{1C35A50A-82BD-4A7A-9DA4-8BBE532081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36" y="2928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5612" name="Picture 12" descr="sport078">
            <a:extLst>
              <a:ext uri="{FF2B5EF4-FFF2-40B4-BE49-F238E27FC236}">
                <a16:creationId xmlns:a16="http://schemas.microsoft.com/office/drawing/2014/main" id="{0C2ACC64-1650-4EA3-8FC1-4129D584012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5075" y="2667000"/>
            <a:ext cx="141763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4" name="AutoShape 1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E58F0D3-B476-4D22-9720-E020EA237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1676400"/>
            <a:ext cx="1524000" cy="3810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/>
              <a:t>Схема (</a:t>
            </a:r>
            <a:r>
              <a:rPr lang="en-US" altLang="ru-RU" sz="2000" b="1"/>
              <a:t>3</a:t>
            </a:r>
            <a:r>
              <a:rPr lang="ru-RU" altLang="ru-RU" sz="2000" b="1"/>
              <a:t>) </a:t>
            </a:r>
          </a:p>
        </p:txBody>
      </p:sp>
      <p:sp>
        <p:nvSpPr>
          <p:cNvPr id="25616" name="Text Box 16">
            <a:extLst>
              <a:ext uri="{FF2B5EF4-FFF2-40B4-BE49-F238E27FC236}">
                <a16:creationId xmlns:a16="http://schemas.microsoft.com/office/drawing/2014/main" id="{7C5D6862-0971-477F-B396-061734399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6300" y="4052888"/>
            <a:ext cx="495300" cy="143351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altLang="ru-RU" sz="8800" b="1" i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t</a:t>
            </a:r>
            <a:endParaRPr lang="ru-RU" altLang="ru-RU" sz="8800" b="1" i="1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8306AC-BCAD-4C6E-8EF2-1F0DC786B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588" y="2078038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х с        -                  73,2 с   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F4DE11-6D82-4379-A96A-3262502A6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38" y="2143125"/>
            <a:ext cx="1905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75%</a:t>
            </a:r>
          </a:p>
        </p:txBody>
      </p:sp>
      <p:sp>
        <p:nvSpPr>
          <p:cNvPr id="20" name="Стрелка вверх 18">
            <a:extLst>
              <a:ext uri="{FF2B5EF4-FFF2-40B4-BE49-F238E27FC236}">
                <a16:creationId xmlns:a16="http://schemas.microsoft.com/office/drawing/2014/main" id="{C10C63D8-D90B-48EB-8CFF-52A0AFB93226}"/>
              </a:ext>
            </a:extLst>
          </p:cNvPr>
          <p:cNvSpPr/>
          <p:nvPr/>
        </p:nvSpPr>
        <p:spPr>
          <a:xfrm rot="10800000" flipH="1">
            <a:off x="766763" y="22145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21" name="Стрелка вверх 18">
            <a:extLst>
              <a:ext uri="{FF2B5EF4-FFF2-40B4-BE49-F238E27FC236}">
                <a16:creationId xmlns:a16="http://schemas.microsoft.com/office/drawing/2014/main" id="{EB7F6FBD-36DB-4D53-928D-B79BFD4E2F06}"/>
              </a:ext>
            </a:extLst>
          </p:cNvPr>
          <p:cNvSpPr/>
          <p:nvPr/>
        </p:nvSpPr>
        <p:spPr>
          <a:xfrm rot="10800000" flipH="1">
            <a:off x="4432300" y="22145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E3CB283-2FAA-4B7D-A34C-8BF6E0B2215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580973" y="2146314"/>
            <a:ext cx="2272930" cy="977319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3AC2921-C2E6-4327-ACA3-57DF960F7FCF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5049" y="5399804"/>
            <a:ext cx="3053483" cy="935192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id="{B4D88D93-B366-412B-B536-B7C8AA73CB6F}"/>
              </a:ext>
            </a:extLst>
          </p:cNvPr>
          <p:cNvCxnSpPr>
            <a:cxnSpLocks/>
          </p:cNvCxnSpPr>
          <p:nvPr/>
        </p:nvCxnSpPr>
        <p:spPr>
          <a:xfrm>
            <a:off x="2732088" y="5364163"/>
            <a:ext cx="549275" cy="4476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0F2E4F5A-2C06-46F3-88FD-D83E1A5AB738}"/>
              </a:ext>
            </a:extLst>
          </p:cNvPr>
          <p:cNvCxnSpPr>
            <a:cxnSpLocks/>
          </p:cNvCxnSpPr>
          <p:nvPr/>
        </p:nvCxnSpPr>
        <p:spPr>
          <a:xfrm>
            <a:off x="2138363" y="5945188"/>
            <a:ext cx="549275" cy="4476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8E6ED07-8BC6-4386-BC95-C9064B73B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6172200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ED53F4E-E8B9-4CE5-BF55-7D43EB187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1063" y="5268913"/>
            <a:ext cx="31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4</a:t>
            </a: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17F7B8DF-473C-4EF9-A6B8-8863013290AA}"/>
              </a:ext>
            </a:extLst>
          </p:cNvPr>
          <p:cNvCxnSpPr>
            <a:cxnSpLocks/>
          </p:cNvCxnSpPr>
          <p:nvPr/>
        </p:nvCxnSpPr>
        <p:spPr>
          <a:xfrm>
            <a:off x="1512888" y="5360988"/>
            <a:ext cx="549275" cy="4476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53DD7AAF-8E08-4B94-BD4E-497089B15697}"/>
              </a:ext>
            </a:extLst>
          </p:cNvPr>
          <p:cNvCxnSpPr>
            <a:cxnSpLocks/>
          </p:cNvCxnSpPr>
          <p:nvPr/>
        </p:nvCxnSpPr>
        <p:spPr>
          <a:xfrm>
            <a:off x="2662238" y="6248400"/>
            <a:ext cx="461962" cy="344488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47664E4-E5D9-46C6-947F-D8C93BDCF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6259513"/>
            <a:ext cx="31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4A7DD29-C248-40AF-AE84-D2FFFAAA8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5181600"/>
            <a:ext cx="693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24,4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DC94A1-0608-4DA8-BA96-7247154E23EF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09048" y="5599698"/>
            <a:ext cx="1564916" cy="492443"/>
          </a:xfrm>
          <a:prstGeom prst="rect">
            <a:avLst/>
          </a:prstGeom>
          <a:blipFill>
            <a:blip r:embed="rId7"/>
            <a:stretch>
              <a:fillRect t="-26250" r="-15175" b="-50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149169-87F7-42C6-87C8-25B4EB826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9400" y="6323013"/>
            <a:ext cx="2689225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97,6 с.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56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 nodeType="clickPar">
                      <p:stCondLst>
                        <p:cond delay="0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-3.46945E-18 L 0.69999 -3.46945E-18 " pathEditMode="relative" ptsTypes="AA">
                                      <p:cBhvr>
                                        <p:cTn id="90" dur="5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7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022E-16 L 1.03333 1.11022E-16 " pathEditMode="relative" rAng="0" ptsTypes="AA">
                                      <p:cBhvr>
                                        <p:cTn id="99" dur="5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6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4"/>
                  </p:tgtEl>
                </p:cond>
              </p:nextCondLst>
            </p:seq>
          </p:childTnLst>
        </p:cTn>
      </p:par>
    </p:tnLst>
    <p:bldLst>
      <p:bldP spid="25608" grpId="0"/>
      <p:bldP spid="25616" grpId="0"/>
      <p:bldP spid="18" grpId="0"/>
      <p:bldP spid="19" grpId="0"/>
      <p:bldP spid="20" grpId="0" animBg="1"/>
      <p:bldP spid="21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reeform 251" descr="Голубая тисненая бумага">
            <a:extLst>
              <a:ext uri="{FF2B5EF4-FFF2-40B4-BE49-F238E27FC236}">
                <a16:creationId xmlns:a16="http://schemas.microsoft.com/office/drawing/2014/main" id="{86F432D9-08E0-49A2-A6BE-42C4CCB853A0}"/>
              </a:ext>
            </a:extLst>
          </p:cNvPr>
          <p:cNvSpPr>
            <a:spLocks/>
          </p:cNvSpPr>
          <p:nvPr/>
        </p:nvSpPr>
        <p:spPr bwMode="auto">
          <a:xfrm>
            <a:off x="2778125" y="4376738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699" name="Freeform 249" descr="Голубая тисненая бумага">
            <a:extLst>
              <a:ext uri="{FF2B5EF4-FFF2-40B4-BE49-F238E27FC236}">
                <a16:creationId xmlns:a16="http://schemas.microsoft.com/office/drawing/2014/main" id="{09B7B04E-FFD6-408C-AF56-7890FF6E86E8}"/>
              </a:ext>
            </a:extLst>
          </p:cNvPr>
          <p:cNvSpPr>
            <a:spLocks/>
          </p:cNvSpPr>
          <p:nvPr/>
        </p:nvSpPr>
        <p:spPr bwMode="auto">
          <a:xfrm>
            <a:off x="2492375" y="4657725"/>
            <a:ext cx="146050" cy="409575"/>
          </a:xfrm>
          <a:custGeom>
            <a:avLst/>
            <a:gdLst>
              <a:gd name="T0" fmla="*/ 2147483646 w 92"/>
              <a:gd name="T1" fmla="*/ 0 h 258"/>
              <a:gd name="T2" fmla="*/ 2147483646 w 92"/>
              <a:gd name="T3" fmla="*/ 2147483646 h 258"/>
              <a:gd name="T4" fmla="*/ 2147483646 w 92"/>
              <a:gd name="T5" fmla="*/ 2147483646 h 258"/>
              <a:gd name="T6" fmla="*/ 0 w 92"/>
              <a:gd name="T7" fmla="*/ 2147483646 h 258"/>
              <a:gd name="T8" fmla="*/ 2147483646 w 92"/>
              <a:gd name="T9" fmla="*/ 0 h 2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2" h="258">
                <a:moveTo>
                  <a:pt x="87" y="0"/>
                </a:moveTo>
                <a:lnTo>
                  <a:pt x="92" y="180"/>
                </a:lnTo>
                <a:lnTo>
                  <a:pt x="2" y="258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0" name="Freeform 247" descr="Голубая тисненая бумага">
            <a:extLst>
              <a:ext uri="{FF2B5EF4-FFF2-40B4-BE49-F238E27FC236}">
                <a16:creationId xmlns:a16="http://schemas.microsoft.com/office/drawing/2014/main" id="{EEF28D17-D6CF-48D1-B51C-BB6DD994A1CD}"/>
              </a:ext>
            </a:extLst>
          </p:cNvPr>
          <p:cNvSpPr>
            <a:spLocks/>
          </p:cNvSpPr>
          <p:nvPr/>
        </p:nvSpPr>
        <p:spPr bwMode="auto">
          <a:xfrm>
            <a:off x="2190750" y="4938713"/>
            <a:ext cx="153988" cy="433387"/>
          </a:xfrm>
          <a:custGeom>
            <a:avLst/>
            <a:gdLst>
              <a:gd name="T0" fmla="*/ 2147483646 w 97"/>
              <a:gd name="T1" fmla="*/ 0 h 273"/>
              <a:gd name="T2" fmla="*/ 2147483646 w 97"/>
              <a:gd name="T3" fmla="*/ 2147483646 h 273"/>
              <a:gd name="T4" fmla="*/ 2147483646 w 97"/>
              <a:gd name="T5" fmla="*/ 2147483646 h 273"/>
              <a:gd name="T6" fmla="*/ 0 w 97"/>
              <a:gd name="T7" fmla="*/ 2147483646 h 273"/>
              <a:gd name="T8" fmla="*/ 2147483646 w 97"/>
              <a:gd name="T9" fmla="*/ 0 h 2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273">
                <a:moveTo>
                  <a:pt x="97" y="0"/>
                </a:moveTo>
                <a:lnTo>
                  <a:pt x="96" y="183"/>
                </a:lnTo>
                <a:lnTo>
                  <a:pt x="6" y="273"/>
                </a:lnTo>
                <a:lnTo>
                  <a:pt x="0" y="99"/>
                </a:lnTo>
                <a:lnTo>
                  <a:pt x="9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1" name="Freeform 248" descr="Голубая тисненая бумага">
            <a:extLst>
              <a:ext uri="{FF2B5EF4-FFF2-40B4-BE49-F238E27FC236}">
                <a16:creationId xmlns:a16="http://schemas.microsoft.com/office/drawing/2014/main" id="{8F1FE9D9-C35F-4F54-8E63-3654400ED85F}"/>
              </a:ext>
            </a:extLst>
          </p:cNvPr>
          <p:cNvSpPr>
            <a:spLocks/>
          </p:cNvSpPr>
          <p:nvPr/>
        </p:nvSpPr>
        <p:spPr bwMode="auto">
          <a:xfrm>
            <a:off x="2349500" y="4795838"/>
            <a:ext cx="155575" cy="404812"/>
          </a:xfrm>
          <a:custGeom>
            <a:avLst/>
            <a:gdLst>
              <a:gd name="T0" fmla="*/ 2147483646 w 98"/>
              <a:gd name="T1" fmla="*/ 0 h 255"/>
              <a:gd name="T2" fmla="*/ 2147483646 w 98"/>
              <a:gd name="T3" fmla="*/ 2147483646 h 255"/>
              <a:gd name="T4" fmla="*/ 2147483646 w 98"/>
              <a:gd name="T5" fmla="*/ 2147483646 h 255"/>
              <a:gd name="T6" fmla="*/ 0 w 98"/>
              <a:gd name="T7" fmla="*/ 2147483646 h 255"/>
              <a:gd name="T8" fmla="*/ 2147483646 w 98"/>
              <a:gd name="T9" fmla="*/ 0 h 2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255">
                <a:moveTo>
                  <a:pt x="87" y="0"/>
                </a:moveTo>
                <a:lnTo>
                  <a:pt x="98" y="165"/>
                </a:lnTo>
                <a:lnTo>
                  <a:pt x="2" y="255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2" name="Freeform 250" descr="Голубая тисненая бумага">
            <a:extLst>
              <a:ext uri="{FF2B5EF4-FFF2-40B4-BE49-F238E27FC236}">
                <a16:creationId xmlns:a16="http://schemas.microsoft.com/office/drawing/2014/main" id="{7D58AAFA-AAD0-4B3D-88A4-F0F1DBDA3063}"/>
              </a:ext>
            </a:extLst>
          </p:cNvPr>
          <p:cNvSpPr>
            <a:spLocks/>
          </p:cNvSpPr>
          <p:nvPr/>
        </p:nvSpPr>
        <p:spPr bwMode="auto">
          <a:xfrm>
            <a:off x="2635250" y="4514850"/>
            <a:ext cx="138113" cy="419100"/>
          </a:xfrm>
          <a:custGeom>
            <a:avLst/>
            <a:gdLst>
              <a:gd name="T0" fmla="*/ 2147483646 w 87"/>
              <a:gd name="T1" fmla="*/ 0 h 264"/>
              <a:gd name="T2" fmla="*/ 2147483646 w 87"/>
              <a:gd name="T3" fmla="*/ 2147483646 h 264"/>
              <a:gd name="T4" fmla="*/ 2147483646 w 87"/>
              <a:gd name="T5" fmla="*/ 2147483646 h 264"/>
              <a:gd name="T6" fmla="*/ 0 w 87"/>
              <a:gd name="T7" fmla="*/ 2147483646 h 264"/>
              <a:gd name="T8" fmla="*/ 2147483646 w 87"/>
              <a:gd name="T9" fmla="*/ 0 h 2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64">
                <a:moveTo>
                  <a:pt x="87" y="0"/>
                </a:moveTo>
                <a:lnTo>
                  <a:pt x="87" y="162"/>
                </a:lnTo>
                <a:lnTo>
                  <a:pt x="8" y="264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3" name="Freeform 252" descr="Голубая тисненая бумага">
            <a:extLst>
              <a:ext uri="{FF2B5EF4-FFF2-40B4-BE49-F238E27FC236}">
                <a16:creationId xmlns:a16="http://schemas.microsoft.com/office/drawing/2014/main" id="{20A79167-0BBC-40B9-908C-5DD577DC59D4}"/>
              </a:ext>
            </a:extLst>
          </p:cNvPr>
          <p:cNvSpPr>
            <a:spLocks/>
          </p:cNvSpPr>
          <p:nvPr/>
        </p:nvSpPr>
        <p:spPr bwMode="auto">
          <a:xfrm>
            <a:off x="2921000" y="4229100"/>
            <a:ext cx="138113" cy="409575"/>
          </a:xfrm>
          <a:custGeom>
            <a:avLst/>
            <a:gdLst>
              <a:gd name="T0" fmla="*/ 2147483646 w 87"/>
              <a:gd name="T1" fmla="*/ 0 h 258"/>
              <a:gd name="T2" fmla="*/ 2147483646 w 87"/>
              <a:gd name="T3" fmla="*/ 2147483646 h 258"/>
              <a:gd name="T4" fmla="*/ 2147483646 w 87"/>
              <a:gd name="T5" fmla="*/ 2147483646 h 258"/>
              <a:gd name="T6" fmla="*/ 0 w 87"/>
              <a:gd name="T7" fmla="*/ 2147483646 h 258"/>
              <a:gd name="T8" fmla="*/ 2147483646 w 87"/>
              <a:gd name="T9" fmla="*/ 0 h 2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58">
                <a:moveTo>
                  <a:pt x="87" y="0"/>
                </a:moveTo>
                <a:lnTo>
                  <a:pt x="86" y="174"/>
                </a:lnTo>
                <a:lnTo>
                  <a:pt x="2" y="258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9704" name="Group 10">
            <a:extLst>
              <a:ext uri="{FF2B5EF4-FFF2-40B4-BE49-F238E27FC236}">
                <a16:creationId xmlns:a16="http://schemas.microsoft.com/office/drawing/2014/main" id="{B522A746-7E5A-43C5-AEED-F646296106C0}"/>
              </a:ext>
            </a:extLst>
          </p:cNvPr>
          <p:cNvGrpSpPr>
            <a:grpSpLocks/>
          </p:cNvGrpSpPr>
          <p:nvPr/>
        </p:nvGrpSpPr>
        <p:grpSpPr bwMode="auto">
          <a:xfrm>
            <a:off x="5422900" y="4394200"/>
            <a:ext cx="977900" cy="254000"/>
            <a:chOff x="320" y="2336"/>
            <a:chExt cx="616" cy="160"/>
          </a:xfrm>
        </p:grpSpPr>
        <p:sp>
          <p:nvSpPr>
            <p:cNvPr id="29998" name="Rectangle 11" descr="Букет">
              <a:extLst>
                <a:ext uri="{FF2B5EF4-FFF2-40B4-BE49-F238E27FC236}">
                  <a16:creationId xmlns:a16="http://schemas.microsoft.com/office/drawing/2014/main" id="{701CCFFC-FAAC-4DAF-8ADC-77BBACF29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99" name="Rectangle 12" descr="Букет">
              <a:extLst>
                <a:ext uri="{FF2B5EF4-FFF2-40B4-BE49-F238E27FC236}">
                  <a16:creationId xmlns:a16="http://schemas.microsoft.com/office/drawing/2014/main" id="{541C6C83-B1B3-4861-AAB2-6A22589A8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0000" name="Rectangle 13" descr="Букет">
              <a:extLst>
                <a:ext uri="{FF2B5EF4-FFF2-40B4-BE49-F238E27FC236}">
                  <a16:creationId xmlns:a16="http://schemas.microsoft.com/office/drawing/2014/main" id="{86C89717-4558-4B2C-BAA8-F2834E67F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30001" name="Rectangle 14" descr="Букет">
              <a:extLst>
                <a:ext uri="{FF2B5EF4-FFF2-40B4-BE49-F238E27FC236}">
                  <a16:creationId xmlns:a16="http://schemas.microsoft.com/office/drawing/2014/main" id="{75AD1DD2-8A8A-49F9-B82F-4CE960B98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9705" name="Group 15">
            <a:extLst>
              <a:ext uri="{FF2B5EF4-FFF2-40B4-BE49-F238E27FC236}">
                <a16:creationId xmlns:a16="http://schemas.microsoft.com/office/drawing/2014/main" id="{739FCA26-17DB-44D1-B9E7-5B1A1AAFB312}"/>
              </a:ext>
            </a:extLst>
          </p:cNvPr>
          <p:cNvGrpSpPr>
            <a:grpSpLocks/>
          </p:cNvGrpSpPr>
          <p:nvPr/>
        </p:nvGrpSpPr>
        <p:grpSpPr bwMode="auto">
          <a:xfrm>
            <a:off x="3937000" y="4381500"/>
            <a:ext cx="1473200" cy="266700"/>
            <a:chOff x="2096" y="2016"/>
            <a:chExt cx="928" cy="168"/>
          </a:xfrm>
        </p:grpSpPr>
        <p:sp>
          <p:nvSpPr>
            <p:cNvPr id="29992" name="Rectangle 16" descr="Букет">
              <a:extLst>
                <a:ext uri="{FF2B5EF4-FFF2-40B4-BE49-F238E27FC236}">
                  <a16:creationId xmlns:a16="http://schemas.microsoft.com/office/drawing/2014/main" id="{81563490-43D0-424C-9C06-6462046B6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6" y="201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93" name="Rectangle 17" descr="Букет">
              <a:extLst>
                <a:ext uri="{FF2B5EF4-FFF2-40B4-BE49-F238E27FC236}">
                  <a16:creationId xmlns:a16="http://schemas.microsoft.com/office/drawing/2014/main" id="{4BC45332-B92B-4E10-BE1C-748FA66A5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8" y="20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94" name="Rectangle 18" descr="Букет">
              <a:extLst>
                <a:ext uri="{FF2B5EF4-FFF2-40B4-BE49-F238E27FC236}">
                  <a16:creationId xmlns:a16="http://schemas.microsoft.com/office/drawing/2014/main" id="{CEE4410E-854A-4B75-944D-A182A1901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20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95" name="Rectangle 19" descr="Букет">
              <a:extLst>
                <a:ext uri="{FF2B5EF4-FFF2-40B4-BE49-F238E27FC236}">
                  <a16:creationId xmlns:a16="http://schemas.microsoft.com/office/drawing/2014/main" id="{73E07088-A4E3-4B01-929E-B44013A76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0" y="20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96" name="Rectangle 20" descr="Букет">
              <a:extLst>
                <a:ext uri="{FF2B5EF4-FFF2-40B4-BE49-F238E27FC236}">
                  <a16:creationId xmlns:a16="http://schemas.microsoft.com/office/drawing/2014/main" id="{4380B157-BE91-49B2-9A70-E50852473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0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97" name="Rectangle 21" descr="Букет">
              <a:extLst>
                <a:ext uri="{FF2B5EF4-FFF2-40B4-BE49-F238E27FC236}">
                  <a16:creationId xmlns:a16="http://schemas.microsoft.com/office/drawing/2014/main" id="{033EFA18-8783-45F6-ACE0-75047756C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2" y="20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9706" name="Rectangle 22" descr="Букет">
            <a:extLst>
              <a:ext uri="{FF2B5EF4-FFF2-40B4-BE49-F238E27FC236}">
                <a16:creationId xmlns:a16="http://schemas.microsoft.com/office/drawing/2014/main" id="{B4F3C061-E6EC-48E5-8820-AE7BFD926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4381500"/>
            <a:ext cx="241300" cy="2540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 algn="ctr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9707" name="Rectangle 23" descr="Букет">
            <a:extLst>
              <a:ext uri="{FF2B5EF4-FFF2-40B4-BE49-F238E27FC236}">
                <a16:creationId xmlns:a16="http://schemas.microsoft.com/office/drawing/2014/main" id="{7F2A22F2-CFAC-4C49-9B2B-66D6C7ACB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4381500"/>
            <a:ext cx="241300" cy="2540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 algn="ctr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9708" name="Rectangle 24" descr="Букет">
            <a:extLst>
              <a:ext uri="{FF2B5EF4-FFF2-40B4-BE49-F238E27FC236}">
                <a16:creationId xmlns:a16="http://schemas.microsoft.com/office/drawing/2014/main" id="{7563BD87-C230-4173-AB9F-7DCC4CCB6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7100" y="4648200"/>
            <a:ext cx="241300" cy="2540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 algn="ctr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9709" name="Rectangle 25" descr="Букет">
            <a:extLst>
              <a:ext uri="{FF2B5EF4-FFF2-40B4-BE49-F238E27FC236}">
                <a16:creationId xmlns:a16="http://schemas.microsoft.com/office/drawing/2014/main" id="{FB2D6843-3CEA-4381-91C2-B449F3276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4648200"/>
            <a:ext cx="241300" cy="2540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 algn="ctr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9710" name="Group 26">
            <a:extLst>
              <a:ext uri="{FF2B5EF4-FFF2-40B4-BE49-F238E27FC236}">
                <a16:creationId xmlns:a16="http://schemas.microsoft.com/office/drawing/2014/main" id="{21DA0FB6-56B4-403C-8561-0654027B8AAB}"/>
              </a:ext>
            </a:extLst>
          </p:cNvPr>
          <p:cNvGrpSpPr>
            <a:grpSpLocks/>
          </p:cNvGrpSpPr>
          <p:nvPr/>
        </p:nvGrpSpPr>
        <p:grpSpPr bwMode="auto">
          <a:xfrm>
            <a:off x="3708400" y="4648200"/>
            <a:ext cx="1473200" cy="266700"/>
            <a:chOff x="2112" y="2160"/>
            <a:chExt cx="928" cy="168"/>
          </a:xfrm>
        </p:grpSpPr>
        <p:sp>
          <p:nvSpPr>
            <p:cNvPr id="29986" name="Rectangle 27" descr="Букет">
              <a:extLst>
                <a:ext uri="{FF2B5EF4-FFF2-40B4-BE49-F238E27FC236}">
                  <a16:creationId xmlns:a16="http://schemas.microsoft.com/office/drawing/2014/main" id="{2959F590-D8F4-4649-8AA9-E466FBF02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" y="216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87" name="Rectangle 28" descr="Букет">
              <a:extLst>
                <a:ext uri="{FF2B5EF4-FFF2-40B4-BE49-F238E27FC236}">
                  <a16:creationId xmlns:a16="http://schemas.microsoft.com/office/drawing/2014/main" id="{008B1F65-2220-4EDA-A53E-F531B9C10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4" y="216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88" name="Rectangle 29" descr="Букет">
              <a:extLst>
                <a:ext uri="{FF2B5EF4-FFF2-40B4-BE49-F238E27FC236}">
                  <a16:creationId xmlns:a16="http://schemas.microsoft.com/office/drawing/2014/main" id="{26384CDB-E4AE-4C75-941E-83D532632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6" y="216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89" name="Rectangle 30" descr="Букет">
              <a:extLst>
                <a:ext uri="{FF2B5EF4-FFF2-40B4-BE49-F238E27FC236}">
                  <a16:creationId xmlns:a16="http://schemas.microsoft.com/office/drawing/2014/main" id="{F2CCC2F0-6EF4-4354-9F8E-401F5725F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216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90" name="Rectangle 31" descr="Букет">
              <a:extLst>
                <a:ext uri="{FF2B5EF4-FFF2-40B4-BE49-F238E27FC236}">
                  <a16:creationId xmlns:a16="http://schemas.microsoft.com/office/drawing/2014/main" id="{E4C8A990-39B2-4EBD-98D3-93BB56C41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" y="216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91" name="Rectangle 32" descr="Букет">
              <a:extLst>
                <a:ext uri="{FF2B5EF4-FFF2-40B4-BE49-F238E27FC236}">
                  <a16:creationId xmlns:a16="http://schemas.microsoft.com/office/drawing/2014/main" id="{7D57A02F-7BCB-4EBA-A422-1E596C779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8" y="216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9711" name="Group 33">
            <a:extLst>
              <a:ext uri="{FF2B5EF4-FFF2-40B4-BE49-F238E27FC236}">
                <a16:creationId xmlns:a16="http://schemas.microsoft.com/office/drawing/2014/main" id="{1671EE30-563D-4180-978B-2019F9B4E2DE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4724400"/>
            <a:ext cx="995363" cy="1252538"/>
            <a:chOff x="1488" y="2092"/>
            <a:chExt cx="627" cy="789"/>
          </a:xfrm>
        </p:grpSpPr>
        <p:sp>
          <p:nvSpPr>
            <p:cNvPr id="29979" name="Freeform 34" descr="Голубая тисненая бумага">
              <a:extLst>
                <a:ext uri="{FF2B5EF4-FFF2-40B4-BE49-F238E27FC236}">
                  <a16:creationId xmlns:a16="http://schemas.microsoft.com/office/drawing/2014/main" id="{4FA3CF76-E130-4EEC-81AE-6A0CBF0C8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" y="2461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80" name="Freeform 35" descr="Голубая тисненая бумага">
              <a:extLst>
                <a:ext uri="{FF2B5EF4-FFF2-40B4-BE49-F238E27FC236}">
                  <a16:creationId xmlns:a16="http://schemas.microsoft.com/office/drawing/2014/main" id="{667E663F-CD93-424A-A213-70CD0D18B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2632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81" name="Freeform 36" descr="Голубая тисненая бумага">
              <a:extLst>
                <a:ext uri="{FF2B5EF4-FFF2-40B4-BE49-F238E27FC236}">
                  <a16:creationId xmlns:a16="http://schemas.microsoft.com/office/drawing/2014/main" id="{FC080ED4-8F59-4EE8-A408-B8728C041D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2368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82" name="Freeform 37" descr="Голубая тисненая бумага">
              <a:extLst>
                <a:ext uri="{FF2B5EF4-FFF2-40B4-BE49-F238E27FC236}">
                  <a16:creationId xmlns:a16="http://schemas.microsoft.com/office/drawing/2014/main" id="{0C9CD1CB-5692-417B-BB1E-BD0CF5CDE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2275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83" name="Freeform 38" descr="Голубая тисненая бумага">
              <a:extLst>
                <a:ext uri="{FF2B5EF4-FFF2-40B4-BE49-F238E27FC236}">
                  <a16:creationId xmlns:a16="http://schemas.microsoft.com/office/drawing/2014/main" id="{8836C407-B9EB-49BB-83FE-F0D2903E6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2179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84" name="Freeform 39" descr="Голубая тисненая бумага">
              <a:extLst>
                <a:ext uri="{FF2B5EF4-FFF2-40B4-BE49-F238E27FC236}">
                  <a16:creationId xmlns:a16="http://schemas.microsoft.com/office/drawing/2014/main" id="{72A0C356-8497-4A14-9274-B8AE01B91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" y="2092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85" name="Freeform 40" descr="Голубая тисненая бумага">
              <a:extLst>
                <a:ext uri="{FF2B5EF4-FFF2-40B4-BE49-F238E27FC236}">
                  <a16:creationId xmlns:a16="http://schemas.microsoft.com/office/drawing/2014/main" id="{C2244EC0-F13B-416D-AFE8-B58CDD0D3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4" y="2544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712" name="Group 41">
            <a:extLst>
              <a:ext uri="{FF2B5EF4-FFF2-40B4-BE49-F238E27FC236}">
                <a16:creationId xmlns:a16="http://schemas.microsoft.com/office/drawing/2014/main" id="{A4DA7137-2C4C-44CF-9EEC-7FD9A5E0E56B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4464050"/>
            <a:ext cx="995363" cy="1252538"/>
            <a:chOff x="1488" y="2092"/>
            <a:chExt cx="627" cy="789"/>
          </a:xfrm>
        </p:grpSpPr>
        <p:sp>
          <p:nvSpPr>
            <p:cNvPr id="29972" name="Freeform 42" descr="Голубая тисненая бумага">
              <a:extLst>
                <a:ext uri="{FF2B5EF4-FFF2-40B4-BE49-F238E27FC236}">
                  <a16:creationId xmlns:a16="http://schemas.microsoft.com/office/drawing/2014/main" id="{347E8D54-D5CB-4425-B4A3-BB97605C4E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8" y="2461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73" name="Freeform 43" descr="Голубая тисненая бумага">
              <a:extLst>
                <a:ext uri="{FF2B5EF4-FFF2-40B4-BE49-F238E27FC236}">
                  <a16:creationId xmlns:a16="http://schemas.microsoft.com/office/drawing/2014/main" id="{24A86E16-95C9-40CF-A09B-198D0DCAB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" y="2632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74" name="Freeform 44" descr="Голубая тисненая бумага">
              <a:extLst>
                <a:ext uri="{FF2B5EF4-FFF2-40B4-BE49-F238E27FC236}">
                  <a16:creationId xmlns:a16="http://schemas.microsoft.com/office/drawing/2014/main" id="{04E34211-2DD9-4E7F-8081-742BE50BD3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2368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75" name="Freeform 45" descr="Голубая тисненая бумага">
              <a:extLst>
                <a:ext uri="{FF2B5EF4-FFF2-40B4-BE49-F238E27FC236}">
                  <a16:creationId xmlns:a16="http://schemas.microsoft.com/office/drawing/2014/main" id="{034ED21B-6652-47F7-9AB7-3A84A8EB3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2275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76" name="Freeform 46" descr="Голубая тисненая бумага">
              <a:extLst>
                <a:ext uri="{FF2B5EF4-FFF2-40B4-BE49-F238E27FC236}">
                  <a16:creationId xmlns:a16="http://schemas.microsoft.com/office/drawing/2014/main" id="{CF519C3E-10C4-4A95-9416-2E6E9D9B3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" y="2179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77" name="Freeform 47" descr="Голубая тисненая бумага">
              <a:extLst>
                <a:ext uri="{FF2B5EF4-FFF2-40B4-BE49-F238E27FC236}">
                  <a16:creationId xmlns:a16="http://schemas.microsoft.com/office/drawing/2014/main" id="{1F1A9046-229C-4C97-883A-298BECBCBC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8" y="2092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78" name="Freeform 48" descr="Голубая тисненая бумага">
              <a:extLst>
                <a:ext uri="{FF2B5EF4-FFF2-40B4-BE49-F238E27FC236}">
                  <a16:creationId xmlns:a16="http://schemas.microsoft.com/office/drawing/2014/main" id="{4B3F365A-7A11-41A6-B998-8EF5B265A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4" y="2544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13" name="Rectangle 49" descr="Букет">
            <a:extLst>
              <a:ext uri="{FF2B5EF4-FFF2-40B4-BE49-F238E27FC236}">
                <a16:creationId xmlns:a16="http://schemas.microsoft.com/office/drawing/2014/main" id="{4E2C3502-0F1C-402C-A49B-3084C15B5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0100" y="4381500"/>
            <a:ext cx="241300" cy="2540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 algn="ctr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9714" name="Group 50">
            <a:extLst>
              <a:ext uri="{FF2B5EF4-FFF2-40B4-BE49-F238E27FC236}">
                <a16:creationId xmlns:a16="http://schemas.microsoft.com/office/drawing/2014/main" id="{4C112CB1-DEF2-4039-BD63-DB88819E8132}"/>
              </a:ext>
            </a:extLst>
          </p:cNvPr>
          <p:cNvGrpSpPr>
            <a:grpSpLocks/>
          </p:cNvGrpSpPr>
          <p:nvPr/>
        </p:nvGrpSpPr>
        <p:grpSpPr bwMode="auto">
          <a:xfrm>
            <a:off x="6413500" y="4394200"/>
            <a:ext cx="977900" cy="254000"/>
            <a:chOff x="320" y="2336"/>
            <a:chExt cx="616" cy="160"/>
          </a:xfrm>
        </p:grpSpPr>
        <p:sp>
          <p:nvSpPr>
            <p:cNvPr id="29968" name="Rectangle 51" descr="Букет">
              <a:extLst>
                <a:ext uri="{FF2B5EF4-FFF2-40B4-BE49-F238E27FC236}">
                  <a16:creationId xmlns:a16="http://schemas.microsoft.com/office/drawing/2014/main" id="{C275D49C-80D8-4097-80F2-ED874FDFA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69" name="Rectangle 52" descr="Букет">
              <a:extLst>
                <a:ext uri="{FF2B5EF4-FFF2-40B4-BE49-F238E27FC236}">
                  <a16:creationId xmlns:a16="http://schemas.microsoft.com/office/drawing/2014/main" id="{0A89FCB2-52C9-48C3-9C23-02EE8047E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70" name="Rectangle 53" descr="Букет">
              <a:extLst>
                <a:ext uri="{FF2B5EF4-FFF2-40B4-BE49-F238E27FC236}">
                  <a16:creationId xmlns:a16="http://schemas.microsoft.com/office/drawing/2014/main" id="{F7A4F139-7FC1-4C40-AD43-B43719D9C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71" name="Rectangle 54" descr="Букет">
              <a:extLst>
                <a:ext uri="{FF2B5EF4-FFF2-40B4-BE49-F238E27FC236}">
                  <a16:creationId xmlns:a16="http://schemas.microsoft.com/office/drawing/2014/main" id="{8B7CC47F-1F5A-4699-B751-10B624BF8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9715" name="Group 55">
            <a:extLst>
              <a:ext uri="{FF2B5EF4-FFF2-40B4-BE49-F238E27FC236}">
                <a16:creationId xmlns:a16="http://schemas.microsoft.com/office/drawing/2014/main" id="{E8D3352B-AD37-4C58-B145-C82B3C247499}"/>
              </a:ext>
            </a:extLst>
          </p:cNvPr>
          <p:cNvGrpSpPr>
            <a:grpSpLocks/>
          </p:cNvGrpSpPr>
          <p:nvPr/>
        </p:nvGrpSpPr>
        <p:grpSpPr bwMode="auto">
          <a:xfrm>
            <a:off x="5194300" y="4648200"/>
            <a:ext cx="977900" cy="254000"/>
            <a:chOff x="320" y="2336"/>
            <a:chExt cx="616" cy="160"/>
          </a:xfrm>
        </p:grpSpPr>
        <p:sp>
          <p:nvSpPr>
            <p:cNvPr id="29964" name="Rectangle 56" descr="Букет">
              <a:extLst>
                <a:ext uri="{FF2B5EF4-FFF2-40B4-BE49-F238E27FC236}">
                  <a16:creationId xmlns:a16="http://schemas.microsoft.com/office/drawing/2014/main" id="{EC0C864D-32B9-4B2B-ACCC-B9251E5B7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65" name="Rectangle 57" descr="Букет">
              <a:extLst>
                <a:ext uri="{FF2B5EF4-FFF2-40B4-BE49-F238E27FC236}">
                  <a16:creationId xmlns:a16="http://schemas.microsoft.com/office/drawing/2014/main" id="{9C4A4ABA-8AF1-44B5-A3EF-CD4E125DF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66" name="Rectangle 58" descr="Букет">
              <a:extLst>
                <a:ext uri="{FF2B5EF4-FFF2-40B4-BE49-F238E27FC236}">
                  <a16:creationId xmlns:a16="http://schemas.microsoft.com/office/drawing/2014/main" id="{729279C8-EEDC-404B-ADE5-AF96691F2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67" name="Rectangle 59" descr="Букет">
              <a:extLst>
                <a:ext uri="{FF2B5EF4-FFF2-40B4-BE49-F238E27FC236}">
                  <a16:creationId xmlns:a16="http://schemas.microsoft.com/office/drawing/2014/main" id="{ED113A95-EF9D-486B-AC01-F147370C8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9716" name="Group 60">
            <a:extLst>
              <a:ext uri="{FF2B5EF4-FFF2-40B4-BE49-F238E27FC236}">
                <a16:creationId xmlns:a16="http://schemas.microsoft.com/office/drawing/2014/main" id="{5DF62C25-76A6-4B44-B0AC-5B092F92AE8F}"/>
              </a:ext>
            </a:extLst>
          </p:cNvPr>
          <p:cNvGrpSpPr>
            <a:grpSpLocks/>
          </p:cNvGrpSpPr>
          <p:nvPr/>
        </p:nvGrpSpPr>
        <p:grpSpPr bwMode="auto">
          <a:xfrm>
            <a:off x="6184900" y="4648200"/>
            <a:ext cx="977900" cy="254000"/>
            <a:chOff x="320" y="2336"/>
            <a:chExt cx="616" cy="160"/>
          </a:xfrm>
        </p:grpSpPr>
        <p:sp>
          <p:nvSpPr>
            <p:cNvPr id="29960" name="Rectangle 61" descr="Букет">
              <a:extLst>
                <a:ext uri="{FF2B5EF4-FFF2-40B4-BE49-F238E27FC236}">
                  <a16:creationId xmlns:a16="http://schemas.microsoft.com/office/drawing/2014/main" id="{ACB9D0EF-CA4F-4775-8AC8-0D92E1D10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61" name="Rectangle 62" descr="Букет">
              <a:extLst>
                <a:ext uri="{FF2B5EF4-FFF2-40B4-BE49-F238E27FC236}">
                  <a16:creationId xmlns:a16="http://schemas.microsoft.com/office/drawing/2014/main" id="{63C646C4-1FC0-447D-B4AD-46A34B043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62" name="Rectangle 63" descr="Букет">
              <a:extLst>
                <a:ext uri="{FF2B5EF4-FFF2-40B4-BE49-F238E27FC236}">
                  <a16:creationId xmlns:a16="http://schemas.microsoft.com/office/drawing/2014/main" id="{1B93F291-5CC9-486F-8A55-BA3FBFFF6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63" name="Rectangle 64" descr="Букет">
              <a:extLst>
                <a:ext uri="{FF2B5EF4-FFF2-40B4-BE49-F238E27FC236}">
                  <a16:creationId xmlns:a16="http://schemas.microsoft.com/office/drawing/2014/main" id="{9BB1805F-07B5-4DEF-9023-155C2E102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9717" name="Freeform 65" descr="Голубая тисненая бумага">
            <a:extLst>
              <a:ext uri="{FF2B5EF4-FFF2-40B4-BE49-F238E27FC236}">
                <a16:creationId xmlns:a16="http://schemas.microsoft.com/office/drawing/2014/main" id="{F310DD1C-D448-474E-AA4A-B6B6986A154E}"/>
              </a:ext>
            </a:extLst>
          </p:cNvPr>
          <p:cNvSpPr>
            <a:spLocks/>
          </p:cNvSpPr>
          <p:nvPr/>
        </p:nvSpPr>
        <p:spPr bwMode="auto">
          <a:xfrm>
            <a:off x="2635250" y="4805363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18" name="Freeform 66" descr="Голубая тисненая бумага">
            <a:extLst>
              <a:ext uri="{FF2B5EF4-FFF2-40B4-BE49-F238E27FC236}">
                <a16:creationId xmlns:a16="http://schemas.microsoft.com/office/drawing/2014/main" id="{2DA48BEE-2200-47EA-B692-CF1823C4B202}"/>
              </a:ext>
            </a:extLst>
          </p:cNvPr>
          <p:cNvSpPr>
            <a:spLocks/>
          </p:cNvSpPr>
          <p:nvPr/>
        </p:nvSpPr>
        <p:spPr bwMode="auto">
          <a:xfrm>
            <a:off x="2349500" y="5076825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19" name="Freeform 67" descr="Голубая тисненая бумага">
            <a:extLst>
              <a:ext uri="{FF2B5EF4-FFF2-40B4-BE49-F238E27FC236}">
                <a16:creationId xmlns:a16="http://schemas.microsoft.com/office/drawing/2014/main" id="{076F6A26-FDA7-4D55-A41B-E023DB13427E}"/>
              </a:ext>
            </a:extLst>
          </p:cNvPr>
          <p:cNvSpPr>
            <a:spLocks/>
          </p:cNvSpPr>
          <p:nvPr/>
        </p:nvSpPr>
        <p:spPr bwMode="auto">
          <a:xfrm>
            <a:off x="2778125" y="4657725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0" name="Freeform 68" descr="Голубая тисненая бумага">
            <a:extLst>
              <a:ext uri="{FF2B5EF4-FFF2-40B4-BE49-F238E27FC236}">
                <a16:creationId xmlns:a16="http://schemas.microsoft.com/office/drawing/2014/main" id="{E34C70E3-B898-47BD-AA07-57235A2145CF}"/>
              </a:ext>
            </a:extLst>
          </p:cNvPr>
          <p:cNvSpPr>
            <a:spLocks/>
          </p:cNvSpPr>
          <p:nvPr/>
        </p:nvSpPr>
        <p:spPr bwMode="auto">
          <a:xfrm>
            <a:off x="2921000" y="4510088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1" name="Freeform 69" descr="Голубая тисненая бумага">
            <a:extLst>
              <a:ext uri="{FF2B5EF4-FFF2-40B4-BE49-F238E27FC236}">
                <a16:creationId xmlns:a16="http://schemas.microsoft.com/office/drawing/2014/main" id="{E3CBEAEA-CD82-4CDE-BAC1-CDD69586EA92}"/>
              </a:ext>
            </a:extLst>
          </p:cNvPr>
          <p:cNvSpPr>
            <a:spLocks/>
          </p:cNvSpPr>
          <p:nvPr/>
        </p:nvSpPr>
        <p:spPr bwMode="auto">
          <a:xfrm>
            <a:off x="3063875" y="4357688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2" name="Freeform 70" descr="Голубая тисненая бумага">
            <a:extLst>
              <a:ext uri="{FF2B5EF4-FFF2-40B4-BE49-F238E27FC236}">
                <a16:creationId xmlns:a16="http://schemas.microsoft.com/office/drawing/2014/main" id="{C99A578F-0492-47E7-A4F7-88AA4F1F3F6C}"/>
              </a:ext>
            </a:extLst>
          </p:cNvPr>
          <p:cNvSpPr>
            <a:spLocks/>
          </p:cNvSpPr>
          <p:nvPr/>
        </p:nvSpPr>
        <p:spPr bwMode="auto">
          <a:xfrm>
            <a:off x="2047875" y="5103813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3" name="Freeform 71" descr="Голубая тисненая бумага">
            <a:extLst>
              <a:ext uri="{FF2B5EF4-FFF2-40B4-BE49-F238E27FC236}">
                <a16:creationId xmlns:a16="http://schemas.microsoft.com/office/drawing/2014/main" id="{F06C4C9D-EFFD-4E0E-A7DD-C48B322AC547}"/>
              </a:ext>
            </a:extLst>
          </p:cNvPr>
          <p:cNvSpPr>
            <a:spLocks/>
          </p:cNvSpPr>
          <p:nvPr/>
        </p:nvSpPr>
        <p:spPr bwMode="auto">
          <a:xfrm>
            <a:off x="3206750" y="4219575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4" name="Freeform 72" descr="Голубая тисненая бумага">
            <a:extLst>
              <a:ext uri="{FF2B5EF4-FFF2-40B4-BE49-F238E27FC236}">
                <a16:creationId xmlns:a16="http://schemas.microsoft.com/office/drawing/2014/main" id="{1D99D3B8-6CC5-4D60-816F-9300DB911557}"/>
              </a:ext>
            </a:extLst>
          </p:cNvPr>
          <p:cNvSpPr>
            <a:spLocks/>
          </p:cNvSpPr>
          <p:nvPr/>
        </p:nvSpPr>
        <p:spPr bwMode="auto">
          <a:xfrm>
            <a:off x="2501900" y="4937125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5" name="Freeform 73" descr="Голубая тисненая бумага">
            <a:extLst>
              <a:ext uri="{FF2B5EF4-FFF2-40B4-BE49-F238E27FC236}">
                <a16:creationId xmlns:a16="http://schemas.microsoft.com/office/drawing/2014/main" id="{E8FBA4A1-6A0C-4CBA-A66D-0FFEEF95CFBD}"/>
              </a:ext>
            </a:extLst>
          </p:cNvPr>
          <p:cNvSpPr>
            <a:spLocks/>
          </p:cNvSpPr>
          <p:nvPr/>
        </p:nvSpPr>
        <p:spPr bwMode="auto">
          <a:xfrm>
            <a:off x="2047875" y="5357813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6" name="Freeform 74" descr="Голубая тисненая бумага">
            <a:extLst>
              <a:ext uri="{FF2B5EF4-FFF2-40B4-BE49-F238E27FC236}">
                <a16:creationId xmlns:a16="http://schemas.microsoft.com/office/drawing/2014/main" id="{F4694622-8706-4007-886A-9FF0AD2130A9}"/>
              </a:ext>
            </a:extLst>
          </p:cNvPr>
          <p:cNvSpPr>
            <a:spLocks/>
          </p:cNvSpPr>
          <p:nvPr/>
        </p:nvSpPr>
        <p:spPr bwMode="auto">
          <a:xfrm>
            <a:off x="2197100" y="5238750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7" name="Freeform 75" descr="Голубая тисненая бумага">
            <a:extLst>
              <a:ext uri="{FF2B5EF4-FFF2-40B4-BE49-F238E27FC236}">
                <a16:creationId xmlns:a16="http://schemas.microsoft.com/office/drawing/2014/main" id="{AD13B67C-7E98-4E04-96A7-F6BC38A7FDE6}"/>
              </a:ext>
            </a:extLst>
          </p:cNvPr>
          <p:cNvSpPr>
            <a:spLocks/>
          </p:cNvSpPr>
          <p:nvPr/>
        </p:nvSpPr>
        <p:spPr bwMode="auto">
          <a:xfrm>
            <a:off x="1892300" y="5253038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9728" name="Group 81">
            <a:extLst>
              <a:ext uri="{FF2B5EF4-FFF2-40B4-BE49-F238E27FC236}">
                <a16:creationId xmlns:a16="http://schemas.microsoft.com/office/drawing/2014/main" id="{88F768DF-BDB4-4CE9-89C7-0BAD30A20930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4140200"/>
            <a:ext cx="977900" cy="254000"/>
            <a:chOff x="320" y="2336"/>
            <a:chExt cx="616" cy="160"/>
          </a:xfrm>
        </p:grpSpPr>
        <p:sp>
          <p:nvSpPr>
            <p:cNvPr id="29956" name="Rectangle 82" descr="Букет">
              <a:extLst>
                <a:ext uri="{FF2B5EF4-FFF2-40B4-BE49-F238E27FC236}">
                  <a16:creationId xmlns:a16="http://schemas.microsoft.com/office/drawing/2014/main" id="{94EDC1EA-B709-468C-B008-7D3983E36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57" name="Rectangle 83" descr="Букет">
              <a:extLst>
                <a:ext uri="{FF2B5EF4-FFF2-40B4-BE49-F238E27FC236}">
                  <a16:creationId xmlns:a16="http://schemas.microsoft.com/office/drawing/2014/main" id="{C3F86B30-7C01-4E4E-AA61-6EAFB076A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58" name="Rectangle 84" descr="Букет">
              <a:extLst>
                <a:ext uri="{FF2B5EF4-FFF2-40B4-BE49-F238E27FC236}">
                  <a16:creationId xmlns:a16="http://schemas.microsoft.com/office/drawing/2014/main" id="{2015D665-DE4A-470C-A20F-8BE4F3930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59" name="Rectangle 85" descr="Букет">
              <a:extLst>
                <a:ext uri="{FF2B5EF4-FFF2-40B4-BE49-F238E27FC236}">
                  <a16:creationId xmlns:a16="http://schemas.microsoft.com/office/drawing/2014/main" id="{8AE40ED1-A0B6-4953-A1FB-038B711EB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9729" name="Group 86">
            <a:extLst>
              <a:ext uri="{FF2B5EF4-FFF2-40B4-BE49-F238E27FC236}">
                <a16:creationId xmlns:a16="http://schemas.microsoft.com/office/drawing/2014/main" id="{8233AD28-0EDF-43D5-A533-4DE9DFB96F64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4140200"/>
            <a:ext cx="977900" cy="254000"/>
            <a:chOff x="320" y="2336"/>
            <a:chExt cx="616" cy="160"/>
          </a:xfrm>
        </p:grpSpPr>
        <p:sp>
          <p:nvSpPr>
            <p:cNvPr id="29952" name="Rectangle 87" descr="Букет">
              <a:extLst>
                <a:ext uri="{FF2B5EF4-FFF2-40B4-BE49-F238E27FC236}">
                  <a16:creationId xmlns:a16="http://schemas.microsoft.com/office/drawing/2014/main" id="{3F0CC7E8-4C7A-4DFF-9D87-43360B41D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53" name="Rectangle 88" descr="Букет">
              <a:extLst>
                <a:ext uri="{FF2B5EF4-FFF2-40B4-BE49-F238E27FC236}">
                  <a16:creationId xmlns:a16="http://schemas.microsoft.com/office/drawing/2014/main" id="{5FA5AEE5-963F-49A7-A6C6-C5E96AAF4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54" name="Rectangle 89" descr="Букет">
              <a:extLst>
                <a:ext uri="{FF2B5EF4-FFF2-40B4-BE49-F238E27FC236}">
                  <a16:creationId xmlns:a16="http://schemas.microsoft.com/office/drawing/2014/main" id="{0C080272-4914-4866-BA30-B519739DE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55" name="Rectangle 90" descr="Букет">
              <a:extLst>
                <a:ext uri="{FF2B5EF4-FFF2-40B4-BE49-F238E27FC236}">
                  <a16:creationId xmlns:a16="http://schemas.microsoft.com/office/drawing/2014/main" id="{F8AC0D33-6018-4877-8670-71B92EC53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9730" name="Group 316">
            <a:extLst>
              <a:ext uri="{FF2B5EF4-FFF2-40B4-BE49-F238E27FC236}">
                <a16:creationId xmlns:a16="http://schemas.microsoft.com/office/drawing/2014/main" id="{BDA10FB0-FB6B-44AA-8AD0-6A296202914E}"/>
              </a:ext>
            </a:extLst>
          </p:cNvPr>
          <p:cNvGrpSpPr>
            <a:grpSpLocks/>
          </p:cNvGrpSpPr>
          <p:nvPr/>
        </p:nvGrpSpPr>
        <p:grpSpPr bwMode="auto">
          <a:xfrm>
            <a:off x="3063875" y="3873500"/>
            <a:ext cx="2841625" cy="622300"/>
            <a:chOff x="1930" y="2440"/>
            <a:chExt cx="1790" cy="392"/>
          </a:xfrm>
        </p:grpSpPr>
        <p:sp>
          <p:nvSpPr>
            <p:cNvPr id="29927" name="Freeform 253" descr="Голубая тисненая бумага">
              <a:extLst>
                <a:ext uri="{FF2B5EF4-FFF2-40B4-BE49-F238E27FC236}">
                  <a16:creationId xmlns:a16="http://schemas.microsoft.com/office/drawing/2014/main" id="{645B98CB-908D-408C-9E95-CBD6F8ACF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0" y="2568"/>
              <a:ext cx="87" cy="264"/>
            </a:xfrm>
            <a:custGeom>
              <a:avLst/>
              <a:gdLst>
                <a:gd name="T0" fmla="*/ 87 w 87"/>
                <a:gd name="T1" fmla="*/ 0 h 264"/>
                <a:gd name="T2" fmla="*/ 86 w 87"/>
                <a:gd name="T3" fmla="*/ 180 h 264"/>
                <a:gd name="T4" fmla="*/ 2 w 87"/>
                <a:gd name="T5" fmla="*/ 264 h 264"/>
                <a:gd name="T6" fmla="*/ 0 w 87"/>
                <a:gd name="T7" fmla="*/ 89 h 264"/>
                <a:gd name="T8" fmla="*/ 87 w 87"/>
                <a:gd name="T9" fmla="*/ 0 h 2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64">
                  <a:moveTo>
                    <a:pt x="87" y="0"/>
                  </a:moveTo>
                  <a:lnTo>
                    <a:pt x="86" y="180"/>
                  </a:lnTo>
                  <a:lnTo>
                    <a:pt x="2" y="264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28" name="Rectangle 76" descr="Букет">
              <a:extLst>
                <a:ext uri="{FF2B5EF4-FFF2-40B4-BE49-F238E27FC236}">
                  <a16:creationId xmlns:a16="http://schemas.microsoft.com/office/drawing/2014/main" id="{15315D0C-6C40-4170-8557-7AD88ABFC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4" y="260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29" name="Rectangle 92" descr="Букет">
              <a:extLst>
                <a:ext uri="{FF2B5EF4-FFF2-40B4-BE49-F238E27FC236}">
                  <a16:creationId xmlns:a16="http://schemas.microsoft.com/office/drawing/2014/main" id="{B2933F75-9B2F-4B81-AB1A-EDE4EFD68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" y="244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30" name="Rectangle 93" descr="Букет">
              <a:extLst>
                <a:ext uri="{FF2B5EF4-FFF2-40B4-BE49-F238E27FC236}">
                  <a16:creationId xmlns:a16="http://schemas.microsoft.com/office/drawing/2014/main" id="{1D64D719-ABDA-451E-9565-4690CE0C0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244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31" name="Rectangle 94" descr="Букет">
              <a:extLst>
                <a:ext uri="{FF2B5EF4-FFF2-40B4-BE49-F238E27FC236}">
                  <a16:creationId xmlns:a16="http://schemas.microsoft.com/office/drawing/2014/main" id="{8E4F60D3-7C29-4354-9196-69EA9C581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8" y="244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32" name="Rectangle 95" descr="Букет">
              <a:extLst>
                <a:ext uri="{FF2B5EF4-FFF2-40B4-BE49-F238E27FC236}">
                  <a16:creationId xmlns:a16="http://schemas.microsoft.com/office/drawing/2014/main" id="{A9DE0E74-2D56-47A2-8ACC-D7CC1B798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8" y="244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33" name="Rectangle 96" descr="Букет">
              <a:extLst>
                <a:ext uri="{FF2B5EF4-FFF2-40B4-BE49-F238E27FC236}">
                  <a16:creationId xmlns:a16="http://schemas.microsoft.com/office/drawing/2014/main" id="{93D9B3D6-6875-4EFE-B6CC-A4D857BDE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0" y="244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grpSp>
          <p:nvGrpSpPr>
            <p:cNvPr id="29934" name="Group 97">
              <a:extLst>
                <a:ext uri="{FF2B5EF4-FFF2-40B4-BE49-F238E27FC236}">
                  <a16:creationId xmlns:a16="http://schemas.microsoft.com/office/drawing/2014/main" id="{706BA4B8-63A3-4E28-8889-6F4F62EFCD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32" y="2448"/>
              <a:ext cx="616" cy="160"/>
              <a:chOff x="320" y="2336"/>
              <a:chExt cx="616" cy="160"/>
            </a:xfrm>
          </p:grpSpPr>
          <p:sp>
            <p:nvSpPr>
              <p:cNvPr id="29948" name="Rectangle 98" descr="Букет">
                <a:extLst>
                  <a:ext uri="{FF2B5EF4-FFF2-40B4-BE49-F238E27FC236}">
                    <a16:creationId xmlns:a16="http://schemas.microsoft.com/office/drawing/2014/main" id="{2E835E19-DD6E-4B04-A371-95F7CF6BB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49" name="Rectangle 99" descr="Букет">
                <a:extLst>
                  <a:ext uri="{FF2B5EF4-FFF2-40B4-BE49-F238E27FC236}">
                    <a16:creationId xmlns:a16="http://schemas.microsoft.com/office/drawing/2014/main" id="{0617533D-25FB-4055-A826-52CB477FE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50" name="Rectangle 100" descr="Букет">
                <a:extLst>
                  <a:ext uri="{FF2B5EF4-FFF2-40B4-BE49-F238E27FC236}">
                    <a16:creationId xmlns:a16="http://schemas.microsoft.com/office/drawing/2014/main" id="{A78C65F9-1FD2-43E3-8C6B-6544054ED5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51" name="Rectangle 101" descr="Букет">
                <a:extLst>
                  <a:ext uri="{FF2B5EF4-FFF2-40B4-BE49-F238E27FC236}">
                    <a16:creationId xmlns:a16="http://schemas.microsoft.com/office/drawing/2014/main" id="{A7A4CFE8-483C-42E2-BA1C-AFC302D3A3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sp>
          <p:nvSpPr>
            <p:cNvPr id="29935" name="Rectangle 246" descr="Букет">
              <a:extLst>
                <a:ext uri="{FF2B5EF4-FFF2-40B4-BE49-F238E27FC236}">
                  <a16:creationId xmlns:a16="http://schemas.microsoft.com/office/drawing/2014/main" id="{B89436B0-C620-4FF5-84DB-8AC8C7E1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44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36" name="Freeform 254" descr="Голубая тисненая бумага">
              <a:extLst>
                <a:ext uri="{FF2B5EF4-FFF2-40B4-BE49-F238E27FC236}">
                  <a16:creationId xmlns:a16="http://schemas.microsoft.com/office/drawing/2014/main" id="{289894F1-104C-4954-AC6B-0AD481B44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0" y="2502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937" name="Freeform 290" descr="Голубая тисненая бумага">
              <a:extLst>
                <a:ext uri="{FF2B5EF4-FFF2-40B4-BE49-F238E27FC236}">
                  <a16:creationId xmlns:a16="http://schemas.microsoft.com/office/drawing/2014/main" id="{C414D035-047A-498E-9FA1-2D10B5719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" y="2496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9938" name="Group 2">
              <a:extLst>
                <a:ext uri="{FF2B5EF4-FFF2-40B4-BE49-F238E27FC236}">
                  <a16:creationId xmlns:a16="http://schemas.microsoft.com/office/drawing/2014/main" id="{EB4C9485-9805-4135-9BFE-DE0C4718AE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4" y="2592"/>
              <a:ext cx="696" cy="192"/>
              <a:chOff x="320" y="2336"/>
              <a:chExt cx="616" cy="160"/>
            </a:xfrm>
          </p:grpSpPr>
          <p:sp>
            <p:nvSpPr>
              <p:cNvPr id="29944" name="Rectangle 3" descr="Букет">
                <a:extLst>
                  <a:ext uri="{FF2B5EF4-FFF2-40B4-BE49-F238E27FC236}">
                    <a16:creationId xmlns:a16="http://schemas.microsoft.com/office/drawing/2014/main" id="{EC79A940-4BED-4E5D-9873-C83104ABD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45" name="Rectangle 4" descr="Букет">
                <a:extLst>
                  <a:ext uri="{FF2B5EF4-FFF2-40B4-BE49-F238E27FC236}">
                    <a16:creationId xmlns:a16="http://schemas.microsoft.com/office/drawing/2014/main" id="{557C2093-767B-40CC-9C77-515F625D6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46" name="Rectangle 5" descr="Букет">
                <a:extLst>
                  <a:ext uri="{FF2B5EF4-FFF2-40B4-BE49-F238E27FC236}">
                    <a16:creationId xmlns:a16="http://schemas.microsoft.com/office/drawing/2014/main" id="{135EFF7D-937A-40F6-915E-C2BEC9078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47" name="Rectangle 6" descr="Букет">
                <a:extLst>
                  <a:ext uri="{FF2B5EF4-FFF2-40B4-BE49-F238E27FC236}">
                    <a16:creationId xmlns:a16="http://schemas.microsoft.com/office/drawing/2014/main" id="{FEA89324-657F-47B9-B5B1-981C5CC30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sp>
          <p:nvSpPr>
            <p:cNvPr id="29939" name="Rectangle 77" descr="Букет">
              <a:extLst>
                <a:ext uri="{FF2B5EF4-FFF2-40B4-BE49-F238E27FC236}">
                  <a16:creationId xmlns:a16="http://schemas.microsoft.com/office/drawing/2014/main" id="{F06BA42F-5B06-405F-8D87-0A08F0400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260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40" name="Rectangle 78" descr="Букет">
              <a:extLst>
                <a:ext uri="{FF2B5EF4-FFF2-40B4-BE49-F238E27FC236}">
                  <a16:creationId xmlns:a16="http://schemas.microsoft.com/office/drawing/2014/main" id="{1784A50A-67F7-4F62-8917-BAC61BC6B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8" y="260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41" name="Rectangle 79" descr="Букет">
              <a:extLst>
                <a:ext uri="{FF2B5EF4-FFF2-40B4-BE49-F238E27FC236}">
                  <a16:creationId xmlns:a16="http://schemas.microsoft.com/office/drawing/2014/main" id="{D6F222F6-7FD6-4F5F-8935-1A9008BC8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8" y="260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42" name="Rectangle 80" descr="Букет">
              <a:extLst>
                <a:ext uri="{FF2B5EF4-FFF2-40B4-BE49-F238E27FC236}">
                  <a16:creationId xmlns:a16="http://schemas.microsoft.com/office/drawing/2014/main" id="{75497D35-70C7-4955-8432-6EF26D299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0" y="260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43" name="Rectangle 91" descr="Букет">
              <a:extLst>
                <a:ext uri="{FF2B5EF4-FFF2-40B4-BE49-F238E27FC236}">
                  <a16:creationId xmlns:a16="http://schemas.microsoft.com/office/drawing/2014/main" id="{75CE66B1-3800-4199-9C61-09AD565B7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608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9731" name="Group 102">
            <a:extLst>
              <a:ext uri="{FF2B5EF4-FFF2-40B4-BE49-F238E27FC236}">
                <a16:creationId xmlns:a16="http://schemas.microsoft.com/office/drawing/2014/main" id="{1EBE4FF5-46FF-4AFE-A061-33CD6506CF1A}"/>
              </a:ext>
            </a:extLst>
          </p:cNvPr>
          <p:cNvGrpSpPr>
            <a:grpSpLocks/>
          </p:cNvGrpSpPr>
          <p:nvPr/>
        </p:nvGrpSpPr>
        <p:grpSpPr bwMode="auto">
          <a:xfrm>
            <a:off x="5803900" y="3886200"/>
            <a:ext cx="977900" cy="254000"/>
            <a:chOff x="320" y="2336"/>
            <a:chExt cx="616" cy="160"/>
          </a:xfrm>
        </p:grpSpPr>
        <p:sp>
          <p:nvSpPr>
            <p:cNvPr id="29923" name="Rectangle 103" descr="Букет">
              <a:extLst>
                <a:ext uri="{FF2B5EF4-FFF2-40B4-BE49-F238E27FC236}">
                  <a16:creationId xmlns:a16="http://schemas.microsoft.com/office/drawing/2014/main" id="{B7F411EF-F0F5-4083-BDD8-D3D509A0E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24" name="Rectangle 104" descr="Букет">
              <a:extLst>
                <a:ext uri="{FF2B5EF4-FFF2-40B4-BE49-F238E27FC236}">
                  <a16:creationId xmlns:a16="http://schemas.microsoft.com/office/drawing/2014/main" id="{FE632409-EC56-4384-8762-F6C368650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25" name="Rectangle 105" descr="Букет">
              <a:extLst>
                <a:ext uri="{FF2B5EF4-FFF2-40B4-BE49-F238E27FC236}">
                  <a16:creationId xmlns:a16="http://schemas.microsoft.com/office/drawing/2014/main" id="{2949E878-91C7-44C2-8BFE-2AFC898F9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26" name="Rectangle 106" descr="Букет">
              <a:extLst>
                <a:ext uri="{FF2B5EF4-FFF2-40B4-BE49-F238E27FC236}">
                  <a16:creationId xmlns:a16="http://schemas.microsoft.com/office/drawing/2014/main" id="{9A88F2D0-8BB4-46F6-8642-504C5E0B2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29732" name="Group 107">
            <a:extLst>
              <a:ext uri="{FF2B5EF4-FFF2-40B4-BE49-F238E27FC236}">
                <a16:creationId xmlns:a16="http://schemas.microsoft.com/office/drawing/2014/main" id="{DB50ED39-B3BE-40AF-B05D-FFFB6849F24D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3886200"/>
            <a:ext cx="977900" cy="254000"/>
            <a:chOff x="320" y="2336"/>
            <a:chExt cx="616" cy="160"/>
          </a:xfrm>
        </p:grpSpPr>
        <p:sp>
          <p:nvSpPr>
            <p:cNvPr id="29919" name="Rectangle 108" descr="Букет">
              <a:extLst>
                <a:ext uri="{FF2B5EF4-FFF2-40B4-BE49-F238E27FC236}">
                  <a16:creationId xmlns:a16="http://schemas.microsoft.com/office/drawing/2014/main" id="{7B7EF224-8611-46EE-A72E-626A41E88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20" name="Rectangle 109" descr="Букет">
              <a:extLst>
                <a:ext uri="{FF2B5EF4-FFF2-40B4-BE49-F238E27FC236}">
                  <a16:creationId xmlns:a16="http://schemas.microsoft.com/office/drawing/2014/main" id="{6C831FDA-6DB0-48CC-A375-2F2BBE8F9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21" name="Rectangle 110" descr="Букет">
              <a:extLst>
                <a:ext uri="{FF2B5EF4-FFF2-40B4-BE49-F238E27FC236}">
                  <a16:creationId xmlns:a16="http://schemas.microsoft.com/office/drawing/2014/main" id="{A251A90F-4829-42C3-86AA-6992CD416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922" name="Rectangle 111" descr="Букет">
              <a:extLst>
                <a:ext uri="{FF2B5EF4-FFF2-40B4-BE49-F238E27FC236}">
                  <a16:creationId xmlns:a16="http://schemas.microsoft.com/office/drawing/2014/main" id="{5B6DB98A-3249-4294-9C25-22F23004B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33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9733" name="Rectangle 112" descr="Букет">
            <a:extLst>
              <a:ext uri="{FF2B5EF4-FFF2-40B4-BE49-F238E27FC236}">
                <a16:creationId xmlns:a16="http://schemas.microsoft.com/office/drawing/2014/main" id="{1316E18A-B297-4E18-97E2-C76CFC526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1600" y="3886200"/>
            <a:ext cx="241300" cy="2540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 algn="ctr">
            <a:solidFill>
              <a:srgbClr val="00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9734" name="Text Box 113">
            <a:extLst>
              <a:ext uri="{FF2B5EF4-FFF2-40B4-BE49-F238E27FC236}">
                <a16:creationId xmlns:a16="http://schemas.microsoft.com/office/drawing/2014/main" id="{6046667F-49DB-44C7-B3A2-83C00183A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100" y="76200"/>
            <a:ext cx="88519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/>
              <a:t>В бассейн налили 1400 м</a:t>
            </a:r>
            <a:r>
              <a:rPr lang="ru-RU" altLang="ru-RU" sz="2400" b="1" baseline="30000"/>
              <a:t>3</a:t>
            </a:r>
            <a:r>
              <a:rPr lang="ru-RU" altLang="ru-RU" sz="2400" b="1"/>
              <a:t> воды, что составляет 35% объема всего бассейна. Чему равен объем всего бассейна?</a:t>
            </a:r>
          </a:p>
        </p:txBody>
      </p:sp>
      <p:sp>
        <p:nvSpPr>
          <p:cNvPr id="8306" name="Freeform 114">
            <a:extLst>
              <a:ext uri="{FF2B5EF4-FFF2-40B4-BE49-F238E27FC236}">
                <a16:creationId xmlns:a16="http://schemas.microsoft.com/office/drawing/2014/main" id="{41EE9B4D-6DA9-4575-AD07-EAE17BE04CBD}"/>
              </a:ext>
            </a:extLst>
          </p:cNvPr>
          <p:cNvSpPr>
            <a:spLocks/>
          </p:cNvSpPr>
          <p:nvPr/>
        </p:nvSpPr>
        <p:spPr bwMode="auto">
          <a:xfrm>
            <a:off x="1676400" y="4914900"/>
            <a:ext cx="6235700" cy="1714500"/>
          </a:xfrm>
          <a:custGeom>
            <a:avLst/>
            <a:gdLst>
              <a:gd name="T0" fmla="*/ 0 w 3976"/>
              <a:gd name="T1" fmla="*/ 1064 h 1064"/>
              <a:gd name="T2" fmla="*/ 2904 w 3976"/>
              <a:gd name="T3" fmla="*/ 1040 h 1064"/>
              <a:gd name="T4" fmla="*/ 3976 w 3976"/>
              <a:gd name="T5" fmla="*/ 8 h 1064"/>
              <a:gd name="T6" fmla="*/ 1048 w 3976"/>
              <a:gd name="T7" fmla="*/ 0 h 1064"/>
              <a:gd name="T8" fmla="*/ 0 w 3976"/>
              <a:gd name="T9" fmla="*/ 1064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76" h="1064">
                <a:moveTo>
                  <a:pt x="0" y="1064"/>
                </a:moveTo>
                <a:lnTo>
                  <a:pt x="2904" y="1040"/>
                </a:lnTo>
                <a:lnTo>
                  <a:pt x="3976" y="8"/>
                </a:lnTo>
                <a:lnTo>
                  <a:pt x="1048" y="0"/>
                </a:lnTo>
                <a:lnTo>
                  <a:pt x="0" y="1064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50000">
                <a:srgbClr val="00FFFF"/>
              </a:gs>
              <a:gs pos="100000">
                <a:schemeClr val="bg1"/>
              </a:gs>
            </a:gsLst>
            <a:lin ang="18900000" scaled="1"/>
          </a:gra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8307" name="Freeform 115">
            <a:extLst>
              <a:ext uri="{FF2B5EF4-FFF2-40B4-BE49-F238E27FC236}">
                <a16:creationId xmlns:a16="http://schemas.microsoft.com/office/drawing/2014/main" id="{F66FC287-ECDA-4A9C-B4F6-B63B6F518813}"/>
              </a:ext>
            </a:extLst>
          </p:cNvPr>
          <p:cNvSpPr>
            <a:spLocks/>
          </p:cNvSpPr>
          <p:nvPr/>
        </p:nvSpPr>
        <p:spPr bwMode="auto">
          <a:xfrm>
            <a:off x="6286500" y="4241800"/>
            <a:ext cx="1689100" cy="2336800"/>
          </a:xfrm>
          <a:custGeom>
            <a:avLst/>
            <a:gdLst>
              <a:gd name="T0" fmla="*/ 16 w 1064"/>
              <a:gd name="T1" fmla="*/ 1472 h 1472"/>
              <a:gd name="T2" fmla="*/ 1064 w 1064"/>
              <a:gd name="T3" fmla="*/ 432 h 1472"/>
              <a:gd name="T4" fmla="*/ 1056 w 1064"/>
              <a:gd name="T5" fmla="*/ 0 h 1472"/>
              <a:gd name="T6" fmla="*/ 0 w 1064"/>
              <a:gd name="T7" fmla="*/ 1032 h 1472"/>
              <a:gd name="T8" fmla="*/ 16 w 1064"/>
              <a:gd name="T9" fmla="*/ 1472 h 1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4" h="1472">
                <a:moveTo>
                  <a:pt x="16" y="1472"/>
                </a:moveTo>
                <a:lnTo>
                  <a:pt x="1064" y="432"/>
                </a:lnTo>
                <a:lnTo>
                  <a:pt x="1056" y="0"/>
                </a:lnTo>
                <a:lnTo>
                  <a:pt x="0" y="1032"/>
                </a:lnTo>
                <a:lnTo>
                  <a:pt x="16" y="147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50000">
                <a:srgbClr val="99FFCC"/>
              </a:gs>
              <a:gs pos="100000">
                <a:schemeClr val="bg1"/>
              </a:gs>
            </a:gsLst>
            <a:lin ang="18900000" scaled="1"/>
          </a:gra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9737" name="Freeform 117">
            <a:extLst>
              <a:ext uri="{FF2B5EF4-FFF2-40B4-BE49-F238E27FC236}">
                <a16:creationId xmlns:a16="http://schemas.microsoft.com/office/drawing/2014/main" id="{0C655560-925D-482F-8A90-BEE88349DD37}"/>
              </a:ext>
            </a:extLst>
          </p:cNvPr>
          <p:cNvSpPr>
            <a:spLocks/>
          </p:cNvSpPr>
          <p:nvPr/>
        </p:nvSpPr>
        <p:spPr bwMode="auto">
          <a:xfrm>
            <a:off x="3346450" y="3946525"/>
            <a:ext cx="19050" cy="981075"/>
          </a:xfrm>
          <a:custGeom>
            <a:avLst/>
            <a:gdLst>
              <a:gd name="T0" fmla="*/ 0 w 12"/>
              <a:gd name="T1" fmla="*/ 0 h 618"/>
              <a:gd name="T2" fmla="*/ 2147483646 w 12"/>
              <a:gd name="T3" fmla="*/ 2147483646 h 61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2" h="618">
                <a:moveTo>
                  <a:pt x="0" y="0"/>
                </a:moveTo>
                <a:lnTo>
                  <a:pt x="12" y="618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38" name="Freeform 118">
            <a:extLst>
              <a:ext uri="{FF2B5EF4-FFF2-40B4-BE49-F238E27FC236}">
                <a16:creationId xmlns:a16="http://schemas.microsoft.com/office/drawing/2014/main" id="{C61AA325-79B9-487D-8E84-1D09C1D36648}"/>
              </a:ext>
            </a:extLst>
          </p:cNvPr>
          <p:cNvSpPr>
            <a:spLocks/>
          </p:cNvSpPr>
          <p:nvPr/>
        </p:nvSpPr>
        <p:spPr bwMode="auto">
          <a:xfrm>
            <a:off x="1727200" y="4902200"/>
            <a:ext cx="6248400" cy="1689100"/>
          </a:xfrm>
          <a:custGeom>
            <a:avLst/>
            <a:gdLst>
              <a:gd name="T0" fmla="*/ 2147483646 w 3936"/>
              <a:gd name="T1" fmla="*/ 2147483646 h 1064"/>
              <a:gd name="T2" fmla="*/ 2147483646 w 3936"/>
              <a:gd name="T3" fmla="*/ 0 h 1064"/>
              <a:gd name="T4" fmla="*/ 0 w 3936"/>
              <a:gd name="T5" fmla="*/ 2147483646 h 106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36" h="1064">
                <a:moveTo>
                  <a:pt x="3936" y="16"/>
                </a:moveTo>
                <a:lnTo>
                  <a:pt x="1024" y="0"/>
                </a:lnTo>
                <a:lnTo>
                  <a:pt x="0" y="106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9739" name="Group 319">
            <a:extLst>
              <a:ext uri="{FF2B5EF4-FFF2-40B4-BE49-F238E27FC236}">
                <a16:creationId xmlns:a16="http://schemas.microsoft.com/office/drawing/2014/main" id="{72ED372B-8C67-4FDC-B9CF-7B203834AF92}"/>
              </a:ext>
            </a:extLst>
          </p:cNvPr>
          <p:cNvGrpSpPr>
            <a:grpSpLocks/>
          </p:cNvGrpSpPr>
          <p:nvPr/>
        </p:nvGrpSpPr>
        <p:grpSpPr bwMode="auto">
          <a:xfrm>
            <a:off x="1689100" y="5575300"/>
            <a:ext cx="4635500" cy="1016000"/>
            <a:chOff x="1064" y="3512"/>
            <a:chExt cx="2920" cy="640"/>
          </a:xfrm>
        </p:grpSpPr>
        <p:sp>
          <p:nvSpPr>
            <p:cNvPr id="8308" name="Freeform 116">
              <a:extLst>
                <a:ext uri="{FF2B5EF4-FFF2-40B4-BE49-F238E27FC236}">
                  <a16:creationId xmlns:a16="http://schemas.microsoft.com/office/drawing/2014/main" id="{9DFA6128-FB14-47EB-8455-0161E8E16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" y="3728"/>
              <a:ext cx="2920" cy="424"/>
            </a:xfrm>
            <a:custGeom>
              <a:avLst/>
              <a:gdLst>
                <a:gd name="T0" fmla="*/ 0 w 2920"/>
                <a:gd name="T1" fmla="*/ 416 h 424"/>
                <a:gd name="T2" fmla="*/ 2904 w 2920"/>
                <a:gd name="T3" fmla="*/ 424 h 424"/>
                <a:gd name="T4" fmla="*/ 2920 w 2920"/>
                <a:gd name="T5" fmla="*/ 0 h 424"/>
                <a:gd name="T6" fmla="*/ 8 w 2920"/>
                <a:gd name="T7" fmla="*/ 0 h 424"/>
                <a:gd name="T8" fmla="*/ 0 w 2920"/>
                <a:gd name="T9" fmla="*/ 41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20" h="424">
                  <a:moveTo>
                    <a:pt x="0" y="416"/>
                  </a:moveTo>
                  <a:lnTo>
                    <a:pt x="2904" y="424"/>
                  </a:lnTo>
                  <a:lnTo>
                    <a:pt x="2920" y="0"/>
                  </a:lnTo>
                  <a:lnTo>
                    <a:pt x="8" y="0"/>
                  </a:lnTo>
                  <a:lnTo>
                    <a:pt x="0" y="41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99FF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ru-RU"/>
            </a:p>
          </p:txBody>
        </p:sp>
        <p:sp>
          <p:nvSpPr>
            <p:cNvPr id="29833" name="Rectangle 119" descr="Букет">
              <a:extLst>
                <a:ext uri="{FF2B5EF4-FFF2-40B4-BE49-F238E27FC236}">
                  <a16:creationId xmlns:a16="http://schemas.microsoft.com/office/drawing/2014/main" id="{39B30B83-8039-4801-B5B9-F3031C495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34" name="Rectangle 120" descr="Букет">
              <a:extLst>
                <a:ext uri="{FF2B5EF4-FFF2-40B4-BE49-F238E27FC236}">
                  <a16:creationId xmlns:a16="http://schemas.microsoft.com/office/drawing/2014/main" id="{7E42758F-6DF0-4306-8812-F3D0A469CB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" y="3976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35" name="Rectangle 121" descr="Букет">
              <a:extLst>
                <a:ext uri="{FF2B5EF4-FFF2-40B4-BE49-F238E27FC236}">
                  <a16:creationId xmlns:a16="http://schemas.microsoft.com/office/drawing/2014/main" id="{6F1D0F98-7A07-4B8D-A11D-00054DC53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36" name="Rectangle 122" descr="Букет">
              <a:extLst>
                <a:ext uri="{FF2B5EF4-FFF2-40B4-BE49-F238E27FC236}">
                  <a16:creationId xmlns:a16="http://schemas.microsoft.com/office/drawing/2014/main" id="{88C90143-EB0C-4562-B4BD-B9B915DBE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8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37" name="Rectangle 123" descr="Букет">
              <a:extLst>
                <a:ext uri="{FF2B5EF4-FFF2-40B4-BE49-F238E27FC236}">
                  <a16:creationId xmlns:a16="http://schemas.microsoft.com/office/drawing/2014/main" id="{E74F4B07-D721-40E3-9D03-9AD3AFA9B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" y="38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38" name="Rectangle 124" descr="Букет">
              <a:extLst>
                <a:ext uri="{FF2B5EF4-FFF2-40B4-BE49-F238E27FC236}">
                  <a16:creationId xmlns:a16="http://schemas.microsoft.com/office/drawing/2014/main" id="{F97ADACD-2506-496D-8517-C4E913679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" y="366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39" name="Rectangle 125" descr="Букет">
              <a:extLst>
                <a:ext uri="{FF2B5EF4-FFF2-40B4-BE49-F238E27FC236}">
                  <a16:creationId xmlns:a16="http://schemas.microsoft.com/office/drawing/2014/main" id="{1A7E20B9-6C9D-4EFA-8070-7FACD680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4" y="351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40" name="Rectangle 126" descr="Букет">
              <a:extLst>
                <a:ext uri="{FF2B5EF4-FFF2-40B4-BE49-F238E27FC236}">
                  <a16:creationId xmlns:a16="http://schemas.microsoft.com/office/drawing/2014/main" id="{7EFE4CD8-0CB5-4E1A-942C-BCC4C116C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38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41" name="Rectangle 127" descr="Букет">
              <a:extLst>
                <a:ext uri="{FF2B5EF4-FFF2-40B4-BE49-F238E27FC236}">
                  <a16:creationId xmlns:a16="http://schemas.microsoft.com/office/drawing/2014/main" id="{0187139A-2CDE-4786-B47F-BF8F04345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367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42" name="Rectangle 128" descr="Букет">
              <a:extLst>
                <a:ext uri="{FF2B5EF4-FFF2-40B4-BE49-F238E27FC236}">
                  <a16:creationId xmlns:a16="http://schemas.microsoft.com/office/drawing/2014/main" id="{0935E8CA-CF66-4C88-A7D5-3F2F6953E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6" y="352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43" name="Rectangle 129" descr="Букет">
              <a:extLst>
                <a:ext uri="{FF2B5EF4-FFF2-40B4-BE49-F238E27FC236}">
                  <a16:creationId xmlns:a16="http://schemas.microsoft.com/office/drawing/2014/main" id="{5A8FD68D-3769-4E4B-91D0-3D53030D8E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8" y="383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44" name="Rectangle 130" descr="Букет">
              <a:extLst>
                <a:ext uri="{FF2B5EF4-FFF2-40B4-BE49-F238E27FC236}">
                  <a16:creationId xmlns:a16="http://schemas.microsoft.com/office/drawing/2014/main" id="{10DCEE6C-E575-4C00-A9C4-F7B65F4B0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2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45" name="Rectangle 131" descr="Букет">
              <a:extLst>
                <a:ext uri="{FF2B5EF4-FFF2-40B4-BE49-F238E27FC236}">
                  <a16:creationId xmlns:a16="http://schemas.microsoft.com/office/drawing/2014/main" id="{DAB13C3B-BE90-49E3-824E-EED9CE86F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0" y="383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46" name="Rectangle 132" descr="Букет">
              <a:extLst>
                <a:ext uri="{FF2B5EF4-FFF2-40B4-BE49-F238E27FC236}">
                  <a16:creationId xmlns:a16="http://schemas.microsoft.com/office/drawing/2014/main" id="{16BB0DBF-34C4-48A4-9D8E-6922E1859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8" y="368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grpSp>
          <p:nvGrpSpPr>
            <p:cNvPr id="29847" name="Group 133">
              <a:extLst>
                <a:ext uri="{FF2B5EF4-FFF2-40B4-BE49-F238E27FC236}">
                  <a16:creationId xmlns:a16="http://schemas.microsoft.com/office/drawing/2014/main" id="{0C21540E-6360-463C-A4BC-D34014E379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8" y="3984"/>
              <a:ext cx="616" cy="160"/>
              <a:chOff x="320" y="2336"/>
              <a:chExt cx="616" cy="160"/>
            </a:xfrm>
          </p:grpSpPr>
          <p:sp>
            <p:nvSpPr>
              <p:cNvPr id="29915" name="Rectangle 134" descr="Букет">
                <a:extLst>
                  <a:ext uri="{FF2B5EF4-FFF2-40B4-BE49-F238E27FC236}">
                    <a16:creationId xmlns:a16="http://schemas.microsoft.com/office/drawing/2014/main" id="{591FDA78-0336-4826-A715-4505E7998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16" name="Rectangle 135" descr="Букет">
                <a:extLst>
                  <a:ext uri="{FF2B5EF4-FFF2-40B4-BE49-F238E27FC236}">
                    <a16:creationId xmlns:a16="http://schemas.microsoft.com/office/drawing/2014/main" id="{F4477A8A-5204-485C-BC16-CC3158CCE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17" name="Rectangle 136" descr="Букет">
                <a:extLst>
                  <a:ext uri="{FF2B5EF4-FFF2-40B4-BE49-F238E27FC236}">
                    <a16:creationId xmlns:a16="http://schemas.microsoft.com/office/drawing/2014/main" id="{AE03F597-8DE2-4077-867E-6559FD707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18" name="Rectangle 137" descr="Букет">
                <a:extLst>
                  <a:ext uri="{FF2B5EF4-FFF2-40B4-BE49-F238E27FC236}">
                    <a16:creationId xmlns:a16="http://schemas.microsoft.com/office/drawing/2014/main" id="{41BEA1EF-FF9B-4C2C-8AE0-836E0BE878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sp>
          <p:nvSpPr>
            <p:cNvPr id="29848" name="Rectangle 138" descr="Букет">
              <a:extLst>
                <a:ext uri="{FF2B5EF4-FFF2-40B4-BE49-F238E27FC236}">
                  <a16:creationId xmlns:a16="http://schemas.microsoft.com/office/drawing/2014/main" id="{47DB9721-9CB8-4FF7-8A0C-E8907F732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2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49" name="Rectangle 139" descr="Букет">
              <a:extLst>
                <a:ext uri="{FF2B5EF4-FFF2-40B4-BE49-F238E27FC236}">
                  <a16:creationId xmlns:a16="http://schemas.microsoft.com/office/drawing/2014/main" id="{29F85CCD-811B-48E7-87D8-C5845DAAC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0" name="Rectangle 140" descr="Букет">
              <a:extLst>
                <a:ext uri="{FF2B5EF4-FFF2-40B4-BE49-F238E27FC236}">
                  <a16:creationId xmlns:a16="http://schemas.microsoft.com/office/drawing/2014/main" id="{98230131-7C94-4586-A4B4-D0078B135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1" name="Rectangle 141" descr="Букет">
              <a:extLst>
                <a:ext uri="{FF2B5EF4-FFF2-40B4-BE49-F238E27FC236}">
                  <a16:creationId xmlns:a16="http://schemas.microsoft.com/office/drawing/2014/main" id="{DBB22B6A-FACC-4644-9343-5D59B9FAA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6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2" name="Rectangle 142" descr="Букет">
              <a:extLst>
                <a:ext uri="{FF2B5EF4-FFF2-40B4-BE49-F238E27FC236}">
                  <a16:creationId xmlns:a16="http://schemas.microsoft.com/office/drawing/2014/main" id="{00EAF06E-2EAB-4AED-8E61-E460619CF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383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3" name="Rectangle 143" descr="Букет">
              <a:extLst>
                <a:ext uri="{FF2B5EF4-FFF2-40B4-BE49-F238E27FC236}">
                  <a16:creationId xmlns:a16="http://schemas.microsoft.com/office/drawing/2014/main" id="{AE32B8B6-8EB7-4F6D-9AE3-F46AAAE35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0" y="383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4" name="Rectangle 144" descr="Букет">
              <a:extLst>
                <a:ext uri="{FF2B5EF4-FFF2-40B4-BE49-F238E27FC236}">
                  <a16:creationId xmlns:a16="http://schemas.microsoft.com/office/drawing/2014/main" id="{EDE6AC76-B55E-4B54-9869-A97D310BA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" y="383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5" name="Rectangle 145" descr="Букет">
              <a:extLst>
                <a:ext uri="{FF2B5EF4-FFF2-40B4-BE49-F238E27FC236}">
                  <a16:creationId xmlns:a16="http://schemas.microsoft.com/office/drawing/2014/main" id="{92F04B95-4FE6-4CE7-815D-449326BA3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44" y="383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6" name="Rectangle 146" descr="Букет">
              <a:extLst>
                <a:ext uri="{FF2B5EF4-FFF2-40B4-BE49-F238E27FC236}">
                  <a16:creationId xmlns:a16="http://schemas.microsoft.com/office/drawing/2014/main" id="{1B82470F-1E8A-4DA3-A848-6D2E455BF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8" y="367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7" name="Rectangle 147" descr="Букет">
              <a:extLst>
                <a:ext uri="{FF2B5EF4-FFF2-40B4-BE49-F238E27FC236}">
                  <a16:creationId xmlns:a16="http://schemas.microsoft.com/office/drawing/2014/main" id="{AD2243BB-5353-46BB-A450-DDC9F9C4C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8" y="367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8" name="Rectangle 148" descr="Букет">
              <a:extLst>
                <a:ext uri="{FF2B5EF4-FFF2-40B4-BE49-F238E27FC236}">
                  <a16:creationId xmlns:a16="http://schemas.microsoft.com/office/drawing/2014/main" id="{D9C768EE-FC6B-44C2-BF33-504B18062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0" y="367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59" name="Rectangle 149" descr="Букет">
              <a:extLst>
                <a:ext uri="{FF2B5EF4-FFF2-40B4-BE49-F238E27FC236}">
                  <a16:creationId xmlns:a16="http://schemas.microsoft.com/office/drawing/2014/main" id="{3B336098-6DBE-40B4-BF91-02709ECB1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2" y="3672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60" name="Rectangle 150" descr="Букет">
              <a:extLst>
                <a:ext uri="{FF2B5EF4-FFF2-40B4-BE49-F238E27FC236}">
                  <a16:creationId xmlns:a16="http://schemas.microsoft.com/office/drawing/2014/main" id="{F2E1FEEA-3781-4E6E-9915-896918A50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8" y="352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61" name="Rectangle 151" descr="Букет">
              <a:extLst>
                <a:ext uri="{FF2B5EF4-FFF2-40B4-BE49-F238E27FC236}">
                  <a16:creationId xmlns:a16="http://schemas.microsoft.com/office/drawing/2014/main" id="{C5663FFB-D573-492A-9DCC-297D210E3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8" y="352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62" name="Rectangle 152" descr="Букет">
              <a:extLst>
                <a:ext uri="{FF2B5EF4-FFF2-40B4-BE49-F238E27FC236}">
                  <a16:creationId xmlns:a16="http://schemas.microsoft.com/office/drawing/2014/main" id="{FED91462-B714-4AF9-BA64-B52A8ADD8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352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63" name="Rectangle 153" descr="Букет">
              <a:extLst>
                <a:ext uri="{FF2B5EF4-FFF2-40B4-BE49-F238E27FC236}">
                  <a16:creationId xmlns:a16="http://schemas.microsoft.com/office/drawing/2014/main" id="{99297010-F713-4536-8348-E91C2901E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2" y="352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grpSp>
          <p:nvGrpSpPr>
            <p:cNvPr id="29864" name="Group 154">
              <a:extLst>
                <a:ext uri="{FF2B5EF4-FFF2-40B4-BE49-F238E27FC236}">
                  <a16:creationId xmlns:a16="http://schemas.microsoft.com/office/drawing/2014/main" id="{F74EE43F-5710-4415-B20F-CE7E02A251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44" y="3680"/>
              <a:ext cx="616" cy="160"/>
              <a:chOff x="320" y="2336"/>
              <a:chExt cx="616" cy="160"/>
            </a:xfrm>
          </p:grpSpPr>
          <p:sp>
            <p:nvSpPr>
              <p:cNvPr id="29911" name="Rectangle 155" descr="Букет">
                <a:extLst>
                  <a:ext uri="{FF2B5EF4-FFF2-40B4-BE49-F238E27FC236}">
                    <a16:creationId xmlns:a16="http://schemas.microsoft.com/office/drawing/2014/main" id="{DFE2BA4A-F7AA-45A5-814E-57BB77DEA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12" name="Rectangle 156" descr="Букет">
                <a:extLst>
                  <a:ext uri="{FF2B5EF4-FFF2-40B4-BE49-F238E27FC236}">
                    <a16:creationId xmlns:a16="http://schemas.microsoft.com/office/drawing/2014/main" id="{7CFF12DF-1F26-43E0-9A3A-F6B476031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13" name="Rectangle 157" descr="Букет">
                <a:extLst>
                  <a:ext uri="{FF2B5EF4-FFF2-40B4-BE49-F238E27FC236}">
                    <a16:creationId xmlns:a16="http://schemas.microsoft.com/office/drawing/2014/main" id="{7F9F11F6-6DA4-4B4D-85FE-3721F5EF2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14" name="Rectangle 158" descr="Букет">
                <a:extLst>
                  <a:ext uri="{FF2B5EF4-FFF2-40B4-BE49-F238E27FC236}">
                    <a16:creationId xmlns:a16="http://schemas.microsoft.com/office/drawing/2014/main" id="{143520DE-3865-4B77-BB1B-43A9DF01C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grpSp>
          <p:nvGrpSpPr>
            <p:cNvPr id="29865" name="Group 159">
              <a:extLst>
                <a:ext uri="{FF2B5EF4-FFF2-40B4-BE49-F238E27FC236}">
                  <a16:creationId xmlns:a16="http://schemas.microsoft.com/office/drawing/2014/main" id="{96B3ADFF-D325-4B73-A9B7-62C9196E2F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64" y="3984"/>
              <a:ext cx="616" cy="160"/>
              <a:chOff x="320" y="2336"/>
              <a:chExt cx="616" cy="160"/>
            </a:xfrm>
          </p:grpSpPr>
          <p:sp>
            <p:nvSpPr>
              <p:cNvPr id="29907" name="Rectangle 160" descr="Букет">
                <a:extLst>
                  <a:ext uri="{FF2B5EF4-FFF2-40B4-BE49-F238E27FC236}">
                    <a16:creationId xmlns:a16="http://schemas.microsoft.com/office/drawing/2014/main" id="{25AFF9D2-51CE-4E7D-BE25-45C077CBA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08" name="Rectangle 161" descr="Букет">
                <a:extLst>
                  <a:ext uri="{FF2B5EF4-FFF2-40B4-BE49-F238E27FC236}">
                    <a16:creationId xmlns:a16="http://schemas.microsoft.com/office/drawing/2014/main" id="{4752257B-2CDC-436C-A98E-57911E56C3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09" name="Rectangle 162" descr="Букет">
                <a:extLst>
                  <a:ext uri="{FF2B5EF4-FFF2-40B4-BE49-F238E27FC236}">
                    <a16:creationId xmlns:a16="http://schemas.microsoft.com/office/drawing/2014/main" id="{68BF3DF2-18F5-4B71-B3CB-93D3403D60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10" name="Rectangle 163" descr="Букет">
                <a:extLst>
                  <a:ext uri="{FF2B5EF4-FFF2-40B4-BE49-F238E27FC236}">
                    <a16:creationId xmlns:a16="http://schemas.microsoft.com/office/drawing/2014/main" id="{CDD7A564-71AF-43E5-89A2-20404A420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grpSp>
          <p:nvGrpSpPr>
            <p:cNvPr id="29866" name="Group 164">
              <a:extLst>
                <a:ext uri="{FF2B5EF4-FFF2-40B4-BE49-F238E27FC236}">
                  <a16:creationId xmlns:a16="http://schemas.microsoft.com/office/drawing/2014/main" id="{070FE4E0-17AE-4F1C-AC93-452B5D89B8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6" y="3832"/>
              <a:ext cx="616" cy="160"/>
              <a:chOff x="320" y="2336"/>
              <a:chExt cx="616" cy="160"/>
            </a:xfrm>
          </p:grpSpPr>
          <p:sp>
            <p:nvSpPr>
              <p:cNvPr id="29903" name="Rectangle 165" descr="Букет">
                <a:extLst>
                  <a:ext uri="{FF2B5EF4-FFF2-40B4-BE49-F238E27FC236}">
                    <a16:creationId xmlns:a16="http://schemas.microsoft.com/office/drawing/2014/main" id="{F19DB32D-4C85-451F-80FF-69C1B0C60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04" name="Rectangle 166" descr="Букет">
                <a:extLst>
                  <a:ext uri="{FF2B5EF4-FFF2-40B4-BE49-F238E27FC236}">
                    <a16:creationId xmlns:a16="http://schemas.microsoft.com/office/drawing/2014/main" id="{1F4FB152-5E97-4BF7-A90B-E41B181B35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05" name="Rectangle 167" descr="Букет">
                <a:extLst>
                  <a:ext uri="{FF2B5EF4-FFF2-40B4-BE49-F238E27FC236}">
                    <a16:creationId xmlns:a16="http://schemas.microsoft.com/office/drawing/2014/main" id="{2803321A-9F32-4DBC-823D-D21A568C9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06" name="Rectangle 168" descr="Букет">
                <a:extLst>
                  <a:ext uri="{FF2B5EF4-FFF2-40B4-BE49-F238E27FC236}">
                    <a16:creationId xmlns:a16="http://schemas.microsoft.com/office/drawing/2014/main" id="{01733B05-5525-4033-B3AB-BEAD22556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grpSp>
          <p:nvGrpSpPr>
            <p:cNvPr id="29867" name="Group 169">
              <a:extLst>
                <a:ext uri="{FF2B5EF4-FFF2-40B4-BE49-F238E27FC236}">
                  <a16:creationId xmlns:a16="http://schemas.microsoft.com/office/drawing/2014/main" id="{06AEFD69-CCD4-4258-84AF-74CAB5A7B8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12" y="3832"/>
              <a:ext cx="616" cy="160"/>
              <a:chOff x="320" y="2336"/>
              <a:chExt cx="616" cy="160"/>
            </a:xfrm>
          </p:grpSpPr>
          <p:sp>
            <p:nvSpPr>
              <p:cNvPr id="29899" name="Rectangle 170" descr="Букет">
                <a:extLst>
                  <a:ext uri="{FF2B5EF4-FFF2-40B4-BE49-F238E27FC236}">
                    <a16:creationId xmlns:a16="http://schemas.microsoft.com/office/drawing/2014/main" id="{45FD609A-CF35-4209-B692-0F2EF6719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00" name="Rectangle 171" descr="Букет">
                <a:extLst>
                  <a:ext uri="{FF2B5EF4-FFF2-40B4-BE49-F238E27FC236}">
                    <a16:creationId xmlns:a16="http://schemas.microsoft.com/office/drawing/2014/main" id="{9F600AED-6495-4E9C-85A0-9BDDA2DF1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01" name="Rectangle 172" descr="Букет">
                <a:extLst>
                  <a:ext uri="{FF2B5EF4-FFF2-40B4-BE49-F238E27FC236}">
                    <a16:creationId xmlns:a16="http://schemas.microsoft.com/office/drawing/2014/main" id="{258E08F8-3212-441C-9542-35892FA75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902" name="Rectangle 173" descr="Букет">
                <a:extLst>
                  <a:ext uri="{FF2B5EF4-FFF2-40B4-BE49-F238E27FC236}">
                    <a16:creationId xmlns:a16="http://schemas.microsoft.com/office/drawing/2014/main" id="{81B8A3FB-750F-4C7D-AEB0-52C17B52A6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grpSp>
          <p:nvGrpSpPr>
            <p:cNvPr id="29868" name="Group 174">
              <a:extLst>
                <a:ext uri="{FF2B5EF4-FFF2-40B4-BE49-F238E27FC236}">
                  <a16:creationId xmlns:a16="http://schemas.microsoft.com/office/drawing/2014/main" id="{366308F6-3EF8-4843-BFC8-CFE086178A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60" y="3680"/>
              <a:ext cx="616" cy="160"/>
              <a:chOff x="320" y="2336"/>
              <a:chExt cx="616" cy="160"/>
            </a:xfrm>
          </p:grpSpPr>
          <p:sp>
            <p:nvSpPr>
              <p:cNvPr id="29895" name="Rectangle 175" descr="Букет">
                <a:extLst>
                  <a:ext uri="{FF2B5EF4-FFF2-40B4-BE49-F238E27FC236}">
                    <a16:creationId xmlns:a16="http://schemas.microsoft.com/office/drawing/2014/main" id="{BBB7DF8C-80F1-4647-BE3A-0EC2C90EB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96" name="Rectangle 176" descr="Букет">
                <a:extLst>
                  <a:ext uri="{FF2B5EF4-FFF2-40B4-BE49-F238E27FC236}">
                    <a16:creationId xmlns:a16="http://schemas.microsoft.com/office/drawing/2014/main" id="{1DAB0C5E-DD6D-4E52-B3C9-557ABDD5A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97" name="Rectangle 177" descr="Букет">
                <a:extLst>
                  <a:ext uri="{FF2B5EF4-FFF2-40B4-BE49-F238E27FC236}">
                    <a16:creationId xmlns:a16="http://schemas.microsoft.com/office/drawing/2014/main" id="{3A126B3A-44B1-4F03-B6C5-B39335B9A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98" name="Rectangle 178" descr="Букет">
                <a:extLst>
                  <a:ext uri="{FF2B5EF4-FFF2-40B4-BE49-F238E27FC236}">
                    <a16:creationId xmlns:a16="http://schemas.microsoft.com/office/drawing/2014/main" id="{7E5EDD78-A281-42D1-B898-16F4FE2D1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grpSp>
          <p:nvGrpSpPr>
            <p:cNvPr id="29869" name="Group 179">
              <a:extLst>
                <a:ext uri="{FF2B5EF4-FFF2-40B4-BE49-F238E27FC236}">
                  <a16:creationId xmlns:a16="http://schemas.microsoft.com/office/drawing/2014/main" id="{5EDF17D8-6045-48DC-8653-A17015F018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92" y="3520"/>
              <a:ext cx="616" cy="160"/>
              <a:chOff x="320" y="2336"/>
              <a:chExt cx="616" cy="160"/>
            </a:xfrm>
          </p:grpSpPr>
          <p:sp>
            <p:nvSpPr>
              <p:cNvPr id="29891" name="Rectangle 180" descr="Букет">
                <a:extLst>
                  <a:ext uri="{FF2B5EF4-FFF2-40B4-BE49-F238E27FC236}">
                    <a16:creationId xmlns:a16="http://schemas.microsoft.com/office/drawing/2014/main" id="{B1AB05F6-DCE2-408F-B13A-0A5776DA5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92" name="Rectangle 181" descr="Букет">
                <a:extLst>
                  <a:ext uri="{FF2B5EF4-FFF2-40B4-BE49-F238E27FC236}">
                    <a16:creationId xmlns:a16="http://schemas.microsoft.com/office/drawing/2014/main" id="{3D98B3E1-5B23-42C6-8395-0195E1CF7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93" name="Rectangle 182" descr="Букет">
                <a:extLst>
                  <a:ext uri="{FF2B5EF4-FFF2-40B4-BE49-F238E27FC236}">
                    <a16:creationId xmlns:a16="http://schemas.microsoft.com/office/drawing/2014/main" id="{4ABC6414-231E-4A5F-983B-C9BAB1D63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94" name="Rectangle 183" descr="Букет">
                <a:extLst>
                  <a:ext uri="{FF2B5EF4-FFF2-40B4-BE49-F238E27FC236}">
                    <a16:creationId xmlns:a16="http://schemas.microsoft.com/office/drawing/2014/main" id="{7A3AAFBF-DAE6-4523-AB38-2D9661368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grpSp>
          <p:nvGrpSpPr>
            <p:cNvPr id="29870" name="Group 184">
              <a:extLst>
                <a:ext uri="{FF2B5EF4-FFF2-40B4-BE49-F238E27FC236}">
                  <a16:creationId xmlns:a16="http://schemas.microsoft.com/office/drawing/2014/main" id="{EEF1F3C3-6C9D-4F2F-A8A9-F5A72AD31C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6" y="3520"/>
              <a:ext cx="616" cy="160"/>
              <a:chOff x="320" y="2336"/>
              <a:chExt cx="616" cy="160"/>
            </a:xfrm>
          </p:grpSpPr>
          <p:sp>
            <p:nvSpPr>
              <p:cNvPr id="29887" name="Rectangle 185" descr="Букет">
                <a:extLst>
                  <a:ext uri="{FF2B5EF4-FFF2-40B4-BE49-F238E27FC236}">
                    <a16:creationId xmlns:a16="http://schemas.microsoft.com/office/drawing/2014/main" id="{F4D266E8-5551-43ED-BA1F-8B4234AF9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88" name="Rectangle 186" descr="Букет">
                <a:extLst>
                  <a:ext uri="{FF2B5EF4-FFF2-40B4-BE49-F238E27FC236}">
                    <a16:creationId xmlns:a16="http://schemas.microsoft.com/office/drawing/2014/main" id="{B42E64FA-3F8E-4299-96D9-9BBC5EB34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89" name="Rectangle 187" descr="Букет">
                <a:extLst>
                  <a:ext uri="{FF2B5EF4-FFF2-40B4-BE49-F238E27FC236}">
                    <a16:creationId xmlns:a16="http://schemas.microsoft.com/office/drawing/2014/main" id="{AFBC177B-9EE5-4793-A080-DD3B0B7FF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90" name="Rectangle 188" descr="Букет">
                <a:extLst>
                  <a:ext uri="{FF2B5EF4-FFF2-40B4-BE49-F238E27FC236}">
                    <a16:creationId xmlns:a16="http://schemas.microsoft.com/office/drawing/2014/main" id="{1631E8FE-310A-4B64-8555-5D131D853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grpSp>
          <p:nvGrpSpPr>
            <p:cNvPr id="29871" name="Group 189">
              <a:extLst>
                <a:ext uri="{FF2B5EF4-FFF2-40B4-BE49-F238E27FC236}">
                  <a16:creationId xmlns:a16="http://schemas.microsoft.com/office/drawing/2014/main" id="{32D88AD0-66D9-4B14-B8CE-BB53903547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32" y="3520"/>
              <a:ext cx="616" cy="160"/>
              <a:chOff x="320" y="2336"/>
              <a:chExt cx="616" cy="160"/>
            </a:xfrm>
          </p:grpSpPr>
          <p:sp>
            <p:nvSpPr>
              <p:cNvPr id="29883" name="Rectangle 190" descr="Букет">
                <a:extLst>
                  <a:ext uri="{FF2B5EF4-FFF2-40B4-BE49-F238E27FC236}">
                    <a16:creationId xmlns:a16="http://schemas.microsoft.com/office/drawing/2014/main" id="{C3E5137E-4FBB-4EC7-9BCF-E9CC87993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84" name="Rectangle 191" descr="Букет">
                <a:extLst>
                  <a:ext uri="{FF2B5EF4-FFF2-40B4-BE49-F238E27FC236}">
                    <a16:creationId xmlns:a16="http://schemas.microsoft.com/office/drawing/2014/main" id="{87A65B27-45A4-4A94-9D6F-941BAE0440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85" name="Rectangle 192" descr="Букет">
                <a:extLst>
                  <a:ext uri="{FF2B5EF4-FFF2-40B4-BE49-F238E27FC236}">
                    <a16:creationId xmlns:a16="http://schemas.microsoft.com/office/drawing/2014/main" id="{02670E5F-7BEF-4489-857C-7013C9573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86" name="Rectangle 193" descr="Букет">
                <a:extLst>
                  <a:ext uri="{FF2B5EF4-FFF2-40B4-BE49-F238E27FC236}">
                    <a16:creationId xmlns:a16="http://schemas.microsoft.com/office/drawing/2014/main" id="{37F4CC0C-1AA2-4F7C-BE8B-09B13BCBD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grpSp>
          <p:nvGrpSpPr>
            <p:cNvPr id="29872" name="Group 194">
              <a:extLst>
                <a:ext uri="{FF2B5EF4-FFF2-40B4-BE49-F238E27FC236}">
                  <a16:creationId xmlns:a16="http://schemas.microsoft.com/office/drawing/2014/main" id="{BDCBC72F-F4FC-4D95-9B6D-9D6E5E2E79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3680"/>
              <a:ext cx="616" cy="160"/>
              <a:chOff x="320" y="2336"/>
              <a:chExt cx="616" cy="160"/>
            </a:xfrm>
          </p:grpSpPr>
          <p:sp>
            <p:nvSpPr>
              <p:cNvPr id="29879" name="Rectangle 195" descr="Букет">
                <a:extLst>
                  <a:ext uri="{FF2B5EF4-FFF2-40B4-BE49-F238E27FC236}">
                    <a16:creationId xmlns:a16="http://schemas.microsoft.com/office/drawing/2014/main" id="{30B15FE9-7917-46A7-AB73-6B3B60DAB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80" name="Rectangle 196" descr="Букет">
                <a:extLst>
                  <a:ext uri="{FF2B5EF4-FFF2-40B4-BE49-F238E27FC236}">
                    <a16:creationId xmlns:a16="http://schemas.microsoft.com/office/drawing/2014/main" id="{C4527FED-6122-4654-85B2-705B9162D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81" name="Rectangle 197" descr="Букет">
                <a:extLst>
                  <a:ext uri="{FF2B5EF4-FFF2-40B4-BE49-F238E27FC236}">
                    <a16:creationId xmlns:a16="http://schemas.microsoft.com/office/drawing/2014/main" id="{0AFC418F-39CE-4472-89B5-5707087D0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29882" name="Rectangle 198" descr="Букет">
                <a:extLst>
                  <a:ext uri="{FF2B5EF4-FFF2-40B4-BE49-F238E27FC236}">
                    <a16:creationId xmlns:a16="http://schemas.microsoft.com/office/drawing/2014/main" id="{CAA9DA4C-2F43-4E41-9289-F7C9BD21D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4" y="2336"/>
                <a:ext cx="152" cy="160"/>
              </a:xfrm>
              <a:prstGeom prst="rect">
                <a:avLst/>
              </a:prstGeom>
              <a:blipFill dpi="0" rotWithShape="1">
                <a:blip r:embed="rId4"/>
                <a:srcRect/>
                <a:tile tx="0" ty="0" sx="100000" sy="100000" flip="none" algn="tl"/>
              </a:blipFill>
              <a:ln w="9525" algn="ctr">
                <a:solidFill>
                  <a:srgbClr val="0066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</p:grpSp>
        <p:sp>
          <p:nvSpPr>
            <p:cNvPr id="29873" name="Rectangle 199" descr="Букет">
              <a:extLst>
                <a:ext uri="{FF2B5EF4-FFF2-40B4-BE49-F238E27FC236}">
                  <a16:creationId xmlns:a16="http://schemas.microsoft.com/office/drawing/2014/main" id="{0F0B0414-2FF8-44F2-B750-A115DF802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4" y="3520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74" name="Rectangle 200" descr="Букет">
              <a:extLst>
                <a:ext uri="{FF2B5EF4-FFF2-40B4-BE49-F238E27FC236}">
                  <a16:creationId xmlns:a16="http://schemas.microsoft.com/office/drawing/2014/main" id="{CEEB2BD7-1E25-4B95-8AB3-CDA9083EF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75" name="Rectangle 201" descr="Букет">
              <a:extLst>
                <a:ext uri="{FF2B5EF4-FFF2-40B4-BE49-F238E27FC236}">
                  <a16:creationId xmlns:a16="http://schemas.microsoft.com/office/drawing/2014/main" id="{F474CAF3-47B9-48BB-B689-63DFE399A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2" y="398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76" name="Rectangle 202" descr="Букет">
              <a:extLst>
                <a:ext uri="{FF2B5EF4-FFF2-40B4-BE49-F238E27FC236}">
                  <a16:creationId xmlns:a16="http://schemas.microsoft.com/office/drawing/2014/main" id="{E779D364-68A6-4EF1-A6C5-AC65EBB1E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0" y="38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77" name="Rectangle 203" descr="Букет">
              <a:extLst>
                <a:ext uri="{FF2B5EF4-FFF2-40B4-BE49-F238E27FC236}">
                  <a16:creationId xmlns:a16="http://schemas.microsoft.com/office/drawing/2014/main" id="{2002D10A-6A5D-40F9-9EF7-1542050DF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0" y="38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878" name="Rectangle 204" descr="Букет">
              <a:extLst>
                <a:ext uri="{FF2B5EF4-FFF2-40B4-BE49-F238E27FC236}">
                  <a16:creationId xmlns:a16="http://schemas.microsoft.com/office/drawing/2014/main" id="{F1534764-5152-4C81-A7AE-069C5B002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2" y="3824"/>
              <a:ext cx="152" cy="160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 algn="ctr">
              <a:solidFill>
                <a:srgbClr val="00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9740" name="Freeform 213" descr="Голубая тисненая бумага">
            <a:extLst>
              <a:ext uri="{FF2B5EF4-FFF2-40B4-BE49-F238E27FC236}">
                <a16:creationId xmlns:a16="http://schemas.microsoft.com/office/drawing/2014/main" id="{BBBE0410-41BD-48E7-AF74-929B0079D6BD}"/>
              </a:ext>
            </a:extLst>
          </p:cNvPr>
          <p:cNvSpPr>
            <a:spLocks/>
          </p:cNvSpPr>
          <p:nvPr/>
        </p:nvSpPr>
        <p:spPr bwMode="auto">
          <a:xfrm>
            <a:off x="6604000" y="5181600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41" name="Freeform 219" descr="Голубая тисненая бумага">
            <a:extLst>
              <a:ext uri="{FF2B5EF4-FFF2-40B4-BE49-F238E27FC236}">
                <a16:creationId xmlns:a16="http://schemas.microsoft.com/office/drawing/2014/main" id="{4F6B3A32-C934-4196-A014-4EC7B4CE657F}"/>
              </a:ext>
            </a:extLst>
          </p:cNvPr>
          <p:cNvSpPr>
            <a:spLocks/>
          </p:cNvSpPr>
          <p:nvPr/>
        </p:nvSpPr>
        <p:spPr bwMode="auto">
          <a:xfrm>
            <a:off x="6880225" y="5143500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42" name="Freeform 224" descr="Голубая тисненая бумага">
            <a:extLst>
              <a:ext uri="{FF2B5EF4-FFF2-40B4-BE49-F238E27FC236}">
                <a16:creationId xmlns:a16="http://schemas.microsoft.com/office/drawing/2014/main" id="{22D1953C-F77A-42B3-B1D1-19CC46D07291}"/>
              </a:ext>
            </a:extLst>
          </p:cNvPr>
          <p:cNvSpPr>
            <a:spLocks/>
          </p:cNvSpPr>
          <p:nvPr/>
        </p:nvSpPr>
        <p:spPr bwMode="auto">
          <a:xfrm>
            <a:off x="7165975" y="5100638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9743" name="Group 317">
            <a:extLst>
              <a:ext uri="{FF2B5EF4-FFF2-40B4-BE49-F238E27FC236}">
                <a16:creationId xmlns:a16="http://schemas.microsoft.com/office/drawing/2014/main" id="{29DCEE3C-A1F3-42AF-88F0-C6B4021A50D4}"/>
              </a:ext>
            </a:extLst>
          </p:cNvPr>
          <p:cNvGrpSpPr>
            <a:grpSpLocks/>
          </p:cNvGrpSpPr>
          <p:nvPr/>
        </p:nvGrpSpPr>
        <p:grpSpPr bwMode="auto">
          <a:xfrm>
            <a:off x="6337300" y="5310188"/>
            <a:ext cx="966788" cy="1252537"/>
            <a:chOff x="3992" y="3345"/>
            <a:chExt cx="609" cy="789"/>
          </a:xfrm>
        </p:grpSpPr>
        <p:sp>
          <p:nvSpPr>
            <p:cNvPr id="29816" name="Freeform 205" descr="Голубая тисненая бумага">
              <a:extLst>
                <a:ext uri="{FF2B5EF4-FFF2-40B4-BE49-F238E27FC236}">
                  <a16:creationId xmlns:a16="http://schemas.microsoft.com/office/drawing/2014/main" id="{04C99182-33F3-4ABD-ABB0-E794F9AE3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" y="3426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17" name="Freeform 206" descr="Голубая тисненая бумага">
              <a:extLst>
                <a:ext uri="{FF2B5EF4-FFF2-40B4-BE49-F238E27FC236}">
                  <a16:creationId xmlns:a16="http://schemas.microsoft.com/office/drawing/2014/main" id="{AE15B245-6DDD-442B-BE4A-626F29D1F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" y="3582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18" name="Freeform 207" descr="Голубая тисненая бумага">
              <a:extLst>
                <a:ext uri="{FF2B5EF4-FFF2-40B4-BE49-F238E27FC236}">
                  <a16:creationId xmlns:a16="http://schemas.microsoft.com/office/drawing/2014/main" id="{1D0EA243-C2AC-4862-9AEF-16210601F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" y="3732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19" name="Freeform 208" descr="Голубая тисненая бумага">
              <a:extLst>
                <a:ext uri="{FF2B5EF4-FFF2-40B4-BE49-F238E27FC236}">
                  <a16:creationId xmlns:a16="http://schemas.microsoft.com/office/drawing/2014/main" id="{26DA9F3B-48D5-4987-9E36-AC986D624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" y="3885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0" name="Freeform 209" descr="Голубая тисненая бумага">
              <a:extLst>
                <a:ext uri="{FF2B5EF4-FFF2-40B4-BE49-F238E27FC236}">
                  <a16:creationId xmlns:a16="http://schemas.microsoft.com/office/drawing/2014/main" id="{0F1549D7-610C-4077-ADF8-7165B39E0E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" y="3345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1" name="Freeform 210" descr="Голубая тисненая бумага">
              <a:extLst>
                <a:ext uri="{FF2B5EF4-FFF2-40B4-BE49-F238E27FC236}">
                  <a16:creationId xmlns:a16="http://schemas.microsoft.com/office/drawing/2014/main" id="{FFC9994C-F37E-4BCD-B6ED-5ECF34D14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" y="3501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2" name="Freeform 211" descr="Голубая тисненая бумага">
              <a:extLst>
                <a:ext uri="{FF2B5EF4-FFF2-40B4-BE49-F238E27FC236}">
                  <a16:creationId xmlns:a16="http://schemas.microsoft.com/office/drawing/2014/main" id="{8878FD05-3CCC-4315-A7B5-B4EBBAAFE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" y="3651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3" name="Freeform 212" descr="Голубая тисненая бумага">
              <a:extLst>
                <a:ext uri="{FF2B5EF4-FFF2-40B4-BE49-F238E27FC236}">
                  <a16:creationId xmlns:a16="http://schemas.microsoft.com/office/drawing/2014/main" id="{E8344770-8B39-4ED5-9265-9AA6F4971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6" y="3804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4" name="Freeform 214" descr="Голубая тисненая бумага">
              <a:extLst>
                <a:ext uri="{FF2B5EF4-FFF2-40B4-BE49-F238E27FC236}">
                  <a16:creationId xmlns:a16="http://schemas.microsoft.com/office/drawing/2014/main" id="{0C8694BE-25B4-45EE-AC9A-F36E2869E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" y="3420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5" name="Freeform 215" descr="Голубая тисненая бумага">
              <a:extLst>
                <a:ext uri="{FF2B5EF4-FFF2-40B4-BE49-F238E27FC236}">
                  <a16:creationId xmlns:a16="http://schemas.microsoft.com/office/drawing/2014/main" id="{6B777D66-128C-4C0F-A245-E535A5420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" y="3570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6" name="Freeform 216" descr="Голубая тисненая бумага">
              <a:extLst>
                <a:ext uri="{FF2B5EF4-FFF2-40B4-BE49-F238E27FC236}">
                  <a16:creationId xmlns:a16="http://schemas.microsoft.com/office/drawing/2014/main" id="{7A42D6D4-671F-4765-BD96-59754A6E4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" y="372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7" name="Freeform 217" descr="Голубая тисненая бумага">
              <a:extLst>
                <a:ext uri="{FF2B5EF4-FFF2-40B4-BE49-F238E27FC236}">
                  <a16:creationId xmlns:a16="http://schemas.microsoft.com/office/drawing/2014/main" id="{4D6F8F02-EE68-4E29-AFFF-75157B7B9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0" y="3480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8" name="Freeform 218" descr="Голубая тисненая бумага">
              <a:extLst>
                <a:ext uri="{FF2B5EF4-FFF2-40B4-BE49-F238E27FC236}">
                  <a16:creationId xmlns:a16="http://schemas.microsoft.com/office/drawing/2014/main" id="{E801C2E3-A7AE-42EE-8A6D-D16DD32F0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0" y="363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29" name="Freeform 220" descr="Голубая тисненая бумага">
              <a:extLst>
                <a:ext uri="{FF2B5EF4-FFF2-40B4-BE49-F238E27FC236}">
                  <a16:creationId xmlns:a16="http://schemas.microsoft.com/office/drawing/2014/main" id="{E7FFD8B5-51FD-4830-BC99-63E67BB0DA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4" y="3390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30" name="Freeform 221" descr="Голубая тисненая бумага">
              <a:extLst>
                <a:ext uri="{FF2B5EF4-FFF2-40B4-BE49-F238E27FC236}">
                  <a16:creationId xmlns:a16="http://schemas.microsoft.com/office/drawing/2014/main" id="{C6B51AA8-19CF-41BF-8216-4E94DBD71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4" y="354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31" name="Freeform 225" descr="Голубая тисненая бумага">
              <a:extLst>
                <a:ext uri="{FF2B5EF4-FFF2-40B4-BE49-F238E27FC236}">
                  <a16:creationId xmlns:a16="http://schemas.microsoft.com/office/drawing/2014/main" id="{A527AB2E-69B4-456C-8C89-F1ECE0B09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3366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44" name="Freeform 228" descr="Голубая тисненая бумага">
            <a:extLst>
              <a:ext uri="{FF2B5EF4-FFF2-40B4-BE49-F238E27FC236}">
                <a16:creationId xmlns:a16="http://schemas.microsoft.com/office/drawing/2014/main" id="{9075615A-759D-466B-8543-056CBE0C33BA}"/>
              </a:ext>
            </a:extLst>
          </p:cNvPr>
          <p:cNvSpPr>
            <a:spLocks/>
          </p:cNvSpPr>
          <p:nvPr/>
        </p:nvSpPr>
        <p:spPr bwMode="auto">
          <a:xfrm>
            <a:off x="7308850" y="4957763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45" name="Freeform 229" descr="Голубая тисненая бумага">
            <a:extLst>
              <a:ext uri="{FF2B5EF4-FFF2-40B4-BE49-F238E27FC236}">
                <a16:creationId xmlns:a16="http://schemas.microsoft.com/office/drawing/2014/main" id="{5B8A1B35-C396-48D3-B4C8-710AEF091651}"/>
              </a:ext>
            </a:extLst>
          </p:cNvPr>
          <p:cNvSpPr>
            <a:spLocks/>
          </p:cNvSpPr>
          <p:nvPr/>
        </p:nvSpPr>
        <p:spPr bwMode="auto">
          <a:xfrm>
            <a:off x="7308850" y="5200650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46" name="Freeform 233" descr="Голубая тисненая бумага">
            <a:extLst>
              <a:ext uri="{FF2B5EF4-FFF2-40B4-BE49-F238E27FC236}">
                <a16:creationId xmlns:a16="http://schemas.microsoft.com/office/drawing/2014/main" id="{2EF86DCC-DAA9-4FD7-8714-821BD3D00E4B}"/>
              </a:ext>
            </a:extLst>
          </p:cNvPr>
          <p:cNvSpPr>
            <a:spLocks/>
          </p:cNvSpPr>
          <p:nvPr/>
        </p:nvSpPr>
        <p:spPr bwMode="auto">
          <a:xfrm>
            <a:off x="7451725" y="5062538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47" name="Freeform 238" descr="Голубая тисненая бумага">
            <a:extLst>
              <a:ext uri="{FF2B5EF4-FFF2-40B4-BE49-F238E27FC236}">
                <a16:creationId xmlns:a16="http://schemas.microsoft.com/office/drawing/2014/main" id="{5CF3925E-576B-48A6-B860-F201E97DA0C6}"/>
              </a:ext>
            </a:extLst>
          </p:cNvPr>
          <p:cNvSpPr>
            <a:spLocks/>
          </p:cNvSpPr>
          <p:nvPr/>
        </p:nvSpPr>
        <p:spPr bwMode="auto">
          <a:xfrm>
            <a:off x="7737475" y="4033838"/>
            <a:ext cx="138113" cy="395287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48" name="Freeform 242" descr="Голубая тисненая бумага">
            <a:extLst>
              <a:ext uri="{FF2B5EF4-FFF2-40B4-BE49-F238E27FC236}">
                <a16:creationId xmlns:a16="http://schemas.microsoft.com/office/drawing/2014/main" id="{13B9AF27-86D4-462B-B60B-47A8BB600ECF}"/>
              </a:ext>
            </a:extLst>
          </p:cNvPr>
          <p:cNvSpPr>
            <a:spLocks/>
          </p:cNvSpPr>
          <p:nvPr/>
        </p:nvSpPr>
        <p:spPr bwMode="auto">
          <a:xfrm>
            <a:off x="7880350" y="3895725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9749" name="Group 318">
            <a:extLst>
              <a:ext uri="{FF2B5EF4-FFF2-40B4-BE49-F238E27FC236}">
                <a16:creationId xmlns:a16="http://schemas.microsoft.com/office/drawing/2014/main" id="{82D4AA87-C927-4884-B593-26C8C308BEED}"/>
              </a:ext>
            </a:extLst>
          </p:cNvPr>
          <p:cNvGrpSpPr>
            <a:grpSpLocks/>
          </p:cNvGrpSpPr>
          <p:nvPr/>
        </p:nvGrpSpPr>
        <p:grpSpPr bwMode="auto">
          <a:xfrm>
            <a:off x="7165975" y="4143375"/>
            <a:ext cx="852488" cy="1166813"/>
            <a:chOff x="4514" y="2610"/>
            <a:chExt cx="537" cy="735"/>
          </a:xfrm>
        </p:grpSpPr>
        <p:sp>
          <p:nvSpPr>
            <p:cNvPr id="29799" name="Freeform 222" descr="Голубая тисненая бумага">
              <a:extLst>
                <a:ext uri="{FF2B5EF4-FFF2-40B4-BE49-F238E27FC236}">
                  <a16:creationId xmlns:a16="http://schemas.microsoft.com/office/drawing/2014/main" id="{1A75D7CE-87F9-4ACF-B2D4-BE3D47C76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2907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0" name="Freeform 223" descr="Голубая тисненая бумага">
              <a:extLst>
                <a:ext uri="{FF2B5EF4-FFF2-40B4-BE49-F238E27FC236}">
                  <a16:creationId xmlns:a16="http://schemas.microsoft.com/office/drawing/2014/main" id="{8A465053-353A-47BB-BD4A-6B8902589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306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1" name="Freeform 226" descr="Голубая тисненая бумага">
              <a:extLst>
                <a:ext uri="{FF2B5EF4-FFF2-40B4-BE49-F238E27FC236}">
                  <a16:creationId xmlns:a16="http://schemas.microsoft.com/office/drawing/2014/main" id="{C2E613A6-3B81-4580-A529-F0C7CFDFA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" y="2817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2" name="Freeform 227" descr="Голубая тисненая бумага">
              <a:extLst>
                <a:ext uri="{FF2B5EF4-FFF2-40B4-BE49-F238E27FC236}">
                  <a16:creationId xmlns:a16="http://schemas.microsoft.com/office/drawing/2014/main" id="{4882F798-766E-4B0D-91C3-21DF1F6D54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4" y="297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3" name="Freeform 230" descr="Голубая тисненая бумага">
              <a:extLst>
                <a:ext uri="{FF2B5EF4-FFF2-40B4-BE49-F238E27FC236}">
                  <a16:creationId xmlns:a16="http://schemas.microsoft.com/office/drawing/2014/main" id="{8BDF4601-9946-425A-B540-86093553A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2730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4" name="Freeform 231" descr="Голубая тисненая бумага">
              <a:extLst>
                <a:ext uri="{FF2B5EF4-FFF2-40B4-BE49-F238E27FC236}">
                  <a16:creationId xmlns:a16="http://schemas.microsoft.com/office/drawing/2014/main" id="{1A9380B7-EED2-429B-B843-8C723E3E5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2886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5" name="Freeform 232" descr="Голубая тисненая бумага">
              <a:extLst>
                <a:ext uri="{FF2B5EF4-FFF2-40B4-BE49-F238E27FC236}">
                  <a16:creationId xmlns:a16="http://schemas.microsoft.com/office/drawing/2014/main" id="{36EDC7D6-4B30-4558-BD4F-549932F5C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3036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6" name="Freeform 234" descr="Голубая тисненая бумага">
              <a:extLst>
                <a:ext uri="{FF2B5EF4-FFF2-40B4-BE49-F238E27FC236}">
                  <a16:creationId xmlns:a16="http://schemas.microsoft.com/office/drawing/2014/main" id="{182D5236-0A4C-4AEC-B12E-BC5ECCAF4B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" y="2637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7" name="Freeform 235" descr="Голубая тисненая бумага">
              <a:extLst>
                <a:ext uri="{FF2B5EF4-FFF2-40B4-BE49-F238E27FC236}">
                  <a16:creationId xmlns:a16="http://schemas.microsoft.com/office/drawing/2014/main" id="{B5AA90D6-CD09-4AB7-B5D1-F649F1FCB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" y="279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8" name="Freeform 236" descr="Голубая тисненая бумага">
              <a:extLst>
                <a:ext uri="{FF2B5EF4-FFF2-40B4-BE49-F238E27FC236}">
                  <a16:creationId xmlns:a16="http://schemas.microsoft.com/office/drawing/2014/main" id="{93ECE9F3-EB6F-4A23-92C7-49109E21E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" y="294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09" name="Freeform 237" descr="Голубая тисненая бумага">
              <a:extLst>
                <a:ext uri="{FF2B5EF4-FFF2-40B4-BE49-F238E27FC236}">
                  <a16:creationId xmlns:a16="http://schemas.microsoft.com/office/drawing/2014/main" id="{1DBE1FC5-E332-47A4-94A0-3DDB68B2E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" y="3096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10" name="Freeform 239" descr="Голубая тисненая бумага">
              <a:extLst>
                <a:ext uri="{FF2B5EF4-FFF2-40B4-BE49-F238E27FC236}">
                  <a16:creationId xmlns:a16="http://schemas.microsoft.com/office/drawing/2014/main" id="{DD6DDD17-0080-45DB-9869-4A88100DE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2697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11" name="Freeform 240" descr="Голубая тисненая бумага">
              <a:extLst>
                <a:ext uri="{FF2B5EF4-FFF2-40B4-BE49-F238E27FC236}">
                  <a16:creationId xmlns:a16="http://schemas.microsoft.com/office/drawing/2014/main" id="{65EE8994-4224-4DED-870A-F2471A6DD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2847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12" name="Freeform 241" descr="Голубая тисненая бумага">
              <a:extLst>
                <a:ext uri="{FF2B5EF4-FFF2-40B4-BE49-F238E27FC236}">
                  <a16:creationId xmlns:a16="http://schemas.microsoft.com/office/drawing/2014/main" id="{CD6488FA-2D8A-417B-8ADF-A6060D263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4" y="3000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13" name="Freeform 243" descr="Голубая тисненая бумага">
              <a:extLst>
                <a:ext uri="{FF2B5EF4-FFF2-40B4-BE49-F238E27FC236}">
                  <a16:creationId xmlns:a16="http://schemas.microsoft.com/office/drawing/2014/main" id="{45FFA8E6-ADCA-48D4-BBE2-A5C6669FEC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4" y="2610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14" name="Freeform 244" descr="Голубая тисненая бумага">
              <a:extLst>
                <a:ext uri="{FF2B5EF4-FFF2-40B4-BE49-F238E27FC236}">
                  <a16:creationId xmlns:a16="http://schemas.microsoft.com/office/drawing/2014/main" id="{95BD6F75-B605-469E-96B3-C7ADDD76A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4" y="2760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815" name="Freeform 245" descr="Голубая тисненая бумага">
              <a:extLst>
                <a:ext uri="{FF2B5EF4-FFF2-40B4-BE49-F238E27FC236}">
                  <a16:creationId xmlns:a16="http://schemas.microsoft.com/office/drawing/2014/main" id="{79709D0E-4E90-485A-91C9-08A2774EC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4" y="291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50" name="Freeform 255">
            <a:extLst>
              <a:ext uri="{FF2B5EF4-FFF2-40B4-BE49-F238E27FC236}">
                <a16:creationId xmlns:a16="http://schemas.microsoft.com/office/drawing/2014/main" id="{24975A42-32D4-4DC2-84AD-05EC13F13EC6}"/>
              </a:ext>
            </a:extLst>
          </p:cNvPr>
          <p:cNvSpPr>
            <a:spLocks/>
          </p:cNvSpPr>
          <p:nvPr/>
        </p:nvSpPr>
        <p:spPr bwMode="auto">
          <a:xfrm rot="-248916">
            <a:off x="2819400" y="5029200"/>
            <a:ext cx="2032000" cy="419100"/>
          </a:xfrm>
          <a:custGeom>
            <a:avLst/>
            <a:gdLst>
              <a:gd name="T0" fmla="*/ 2147483646 w 1635"/>
              <a:gd name="T1" fmla="*/ 2147483646 h 248"/>
              <a:gd name="T2" fmla="*/ 2147483646 w 1635"/>
              <a:gd name="T3" fmla="*/ 2147483646 h 248"/>
              <a:gd name="T4" fmla="*/ 2147483646 w 1635"/>
              <a:gd name="T5" fmla="*/ 2147483646 h 248"/>
              <a:gd name="T6" fmla="*/ 2147483646 w 1635"/>
              <a:gd name="T7" fmla="*/ 2147483646 h 248"/>
              <a:gd name="T8" fmla="*/ 2147483646 w 1635"/>
              <a:gd name="T9" fmla="*/ 2147483646 h 248"/>
              <a:gd name="T10" fmla="*/ 2147483646 w 1635"/>
              <a:gd name="T11" fmla="*/ 2147483646 h 24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35" h="248">
                <a:moveTo>
                  <a:pt x="999" y="16"/>
                </a:moveTo>
                <a:cubicBezTo>
                  <a:pt x="746" y="0"/>
                  <a:pt x="158" y="45"/>
                  <a:pt x="79" y="80"/>
                </a:cubicBezTo>
                <a:cubicBezTo>
                  <a:pt x="0" y="115"/>
                  <a:pt x="338" y="200"/>
                  <a:pt x="527" y="224"/>
                </a:cubicBezTo>
                <a:cubicBezTo>
                  <a:pt x="716" y="248"/>
                  <a:pt x="1036" y="232"/>
                  <a:pt x="1215" y="224"/>
                </a:cubicBezTo>
                <a:cubicBezTo>
                  <a:pt x="1394" y="217"/>
                  <a:pt x="1635" y="211"/>
                  <a:pt x="1599" y="176"/>
                </a:cubicBezTo>
                <a:cubicBezTo>
                  <a:pt x="1563" y="141"/>
                  <a:pt x="1252" y="32"/>
                  <a:pt x="999" y="16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CC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48" name="Freeform 256">
            <a:extLst>
              <a:ext uri="{FF2B5EF4-FFF2-40B4-BE49-F238E27FC236}">
                <a16:creationId xmlns:a16="http://schemas.microsoft.com/office/drawing/2014/main" id="{D694A063-C647-43BC-9542-7758AF69A845}"/>
              </a:ext>
            </a:extLst>
          </p:cNvPr>
          <p:cNvSpPr>
            <a:spLocks/>
          </p:cNvSpPr>
          <p:nvPr/>
        </p:nvSpPr>
        <p:spPr bwMode="auto">
          <a:xfrm rot="-274095">
            <a:off x="2971800" y="5105400"/>
            <a:ext cx="1658938" cy="236538"/>
          </a:xfrm>
          <a:custGeom>
            <a:avLst/>
            <a:gdLst>
              <a:gd name="T0" fmla="*/ 2147483646 w 1045"/>
              <a:gd name="T1" fmla="*/ 0 h 149"/>
              <a:gd name="T2" fmla="*/ 2147483646 w 1045"/>
              <a:gd name="T3" fmla="*/ 2147483646 h 149"/>
              <a:gd name="T4" fmla="*/ 2147483646 w 1045"/>
              <a:gd name="T5" fmla="*/ 2147483646 h 149"/>
              <a:gd name="T6" fmla="*/ 2147483646 w 1045"/>
              <a:gd name="T7" fmla="*/ 2147483646 h 149"/>
              <a:gd name="T8" fmla="*/ 2147483646 w 1045"/>
              <a:gd name="T9" fmla="*/ 2147483646 h 149"/>
              <a:gd name="T10" fmla="*/ 2147483646 w 1045"/>
              <a:gd name="T11" fmla="*/ 0 h 14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45" h="149">
                <a:moveTo>
                  <a:pt x="364" y="0"/>
                </a:moveTo>
                <a:cubicBezTo>
                  <a:pt x="431" y="5"/>
                  <a:pt x="672" y="13"/>
                  <a:pt x="780" y="32"/>
                </a:cubicBezTo>
                <a:cubicBezTo>
                  <a:pt x="888" y="51"/>
                  <a:pt x="1045" y="93"/>
                  <a:pt x="1012" y="112"/>
                </a:cubicBezTo>
                <a:cubicBezTo>
                  <a:pt x="979" y="131"/>
                  <a:pt x="743" y="149"/>
                  <a:pt x="580" y="144"/>
                </a:cubicBezTo>
                <a:cubicBezTo>
                  <a:pt x="417" y="139"/>
                  <a:pt x="72" y="104"/>
                  <a:pt x="36" y="80"/>
                </a:cubicBezTo>
                <a:cubicBezTo>
                  <a:pt x="0" y="56"/>
                  <a:pt x="296" y="17"/>
                  <a:pt x="36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49" name="Freeform 257">
            <a:extLst>
              <a:ext uri="{FF2B5EF4-FFF2-40B4-BE49-F238E27FC236}">
                <a16:creationId xmlns:a16="http://schemas.microsoft.com/office/drawing/2014/main" id="{E82EBC5E-B59A-4848-9B71-802375D42907}"/>
              </a:ext>
            </a:extLst>
          </p:cNvPr>
          <p:cNvSpPr>
            <a:spLocks/>
          </p:cNvSpPr>
          <p:nvPr/>
        </p:nvSpPr>
        <p:spPr bwMode="auto">
          <a:xfrm rot="-326420">
            <a:off x="3352800" y="5124450"/>
            <a:ext cx="800100" cy="133350"/>
          </a:xfrm>
          <a:custGeom>
            <a:avLst/>
            <a:gdLst>
              <a:gd name="T0" fmla="*/ 2147483646 w 504"/>
              <a:gd name="T1" fmla="*/ 2147483646 h 84"/>
              <a:gd name="T2" fmla="*/ 2147483646 w 504"/>
              <a:gd name="T3" fmla="*/ 2147483646 h 84"/>
              <a:gd name="T4" fmla="*/ 2147483646 w 504"/>
              <a:gd name="T5" fmla="*/ 2147483646 h 84"/>
              <a:gd name="T6" fmla="*/ 2147483646 w 504"/>
              <a:gd name="T7" fmla="*/ 2147483646 h 84"/>
              <a:gd name="T8" fmla="*/ 2147483646 w 504"/>
              <a:gd name="T9" fmla="*/ 2147483646 h 84"/>
              <a:gd name="T10" fmla="*/ 2147483646 w 504"/>
              <a:gd name="T11" fmla="*/ 2147483646 h 84"/>
              <a:gd name="T12" fmla="*/ 2147483646 w 504"/>
              <a:gd name="T13" fmla="*/ 2147483646 h 84"/>
              <a:gd name="T14" fmla="*/ 2147483646 w 504"/>
              <a:gd name="T15" fmla="*/ 0 h 8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04" h="84">
                <a:moveTo>
                  <a:pt x="173" y="16"/>
                </a:moveTo>
                <a:cubicBezTo>
                  <a:pt x="170" y="13"/>
                  <a:pt x="144" y="13"/>
                  <a:pt x="157" y="16"/>
                </a:cubicBezTo>
                <a:cubicBezTo>
                  <a:pt x="170" y="19"/>
                  <a:pt x="229" y="29"/>
                  <a:pt x="253" y="32"/>
                </a:cubicBezTo>
                <a:cubicBezTo>
                  <a:pt x="277" y="35"/>
                  <a:pt x="261" y="29"/>
                  <a:pt x="301" y="32"/>
                </a:cubicBezTo>
                <a:cubicBezTo>
                  <a:pt x="341" y="35"/>
                  <a:pt x="504" y="40"/>
                  <a:pt x="493" y="48"/>
                </a:cubicBezTo>
                <a:cubicBezTo>
                  <a:pt x="482" y="56"/>
                  <a:pt x="316" y="82"/>
                  <a:pt x="236" y="83"/>
                </a:cubicBezTo>
                <a:cubicBezTo>
                  <a:pt x="156" y="84"/>
                  <a:pt x="26" y="66"/>
                  <a:pt x="13" y="52"/>
                </a:cubicBezTo>
                <a:cubicBezTo>
                  <a:pt x="0" y="38"/>
                  <a:pt x="127" y="11"/>
                  <a:pt x="157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50" name="Freeform 258">
            <a:extLst>
              <a:ext uri="{FF2B5EF4-FFF2-40B4-BE49-F238E27FC236}">
                <a16:creationId xmlns:a16="http://schemas.microsoft.com/office/drawing/2014/main" id="{08FD5E38-9EEA-49A5-8952-5125AE415CED}"/>
              </a:ext>
            </a:extLst>
          </p:cNvPr>
          <p:cNvSpPr>
            <a:spLocks/>
          </p:cNvSpPr>
          <p:nvPr/>
        </p:nvSpPr>
        <p:spPr bwMode="auto">
          <a:xfrm>
            <a:off x="2647950" y="4762500"/>
            <a:ext cx="635000" cy="411163"/>
          </a:xfrm>
          <a:custGeom>
            <a:avLst/>
            <a:gdLst>
              <a:gd name="T0" fmla="*/ 2147483646 w 400"/>
              <a:gd name="T1" fmla="*/ 0 h 259"/>
              <a:gd name="T2" fmla="*/ 2147483646 w 400"/>
              <a:gd name="T3" fmla="*/ 2147483646 h 259"/>
              <a:gd name="T4" fmla="*/ 2147483646 w 400"/>
              <a:gd name="T5" fmla="*/ 2147483646 h 259"/>
              <a:gd name="T6" fmla="*/ 2147483646 w 400"/>
              <a:gd name="T7" fmla="*/ 2147483646 h 259"/>
              <a:gd name="T8" fmla="*/ 2147483646 w 400"/>
              <a:gd name="T9" fmla="*/ 2147483646 h 259"/>
              <a:gd name="T10" fmla="*/ 2147483646 w 400"/>
              <a:gd name="T11" fmla="*/ 2147483646 h 259"/>
              <a:gd name="T12" fmla="*/ 2147483646 w 400"/>
              <a:gd name="T13" fmla="*/ 2147483646 h 259"/>
              <a:gd name="T14" fmla="*/ 2147483646 w 400"/>
              <a:gd name="T15" fmla="*/ 0 h 25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00" h="259">
                <a:moveTo>
                  <a:pt x="188" y="0"/>
                </a:moveTo>
                <a:cubicBezTo>
                  <a:pt x="231" y="13"/>
                  <a:pt x="275" y="88"/>
                  <a:pt x="308" y="128"/>
                </a:cubicBezTo>
                <a:cubicBezTo>
                  <a:pt x="341" y="168"/>
                  <a:pt x="400" y="221"/>
                  <a:pt x="388" y="240"/>
                </a:cubicBezTo>
                <a:cubicBezTo>
                  <a:pt x="376" y="259"/>
                  <a:pt x="273" y="256"/>
                  <a:pt x="236" y="240"/>
                </a:cubicBezTo>
                <a:cubicBezTo>
                  <a:pt x="199" y="224"/>
                  <a:pt x="201" y="179"/>
                  <a:pt x="164" y="144"/>
                </a:cubicBezTo>
                <a:cubicBezTo>
                  <a:pt x="127" y="109"/>
                  <a:pt x="24" y="51"/>
                  <a:pt x="12" y="32"/>
                </a:cubicBezTo>
                <a:cubicBezTo>
                  <a:pt x="0" y="13"/>
                  <a:pt x="63" y="37"/>
                  <a:pt x="92" y="32"/>
                </a:cubicBezTo>
                <a:cubicBezTo>
                  <a:pt x="121" y="27"/>
                  <a:pt x="168" y="7"/>
                  <a:pt x="188" y="0"/>
                </a:cubicBezTo>
                <a:close/>
              </a:path>
            </a:pathLst>
          </a:custGeom>
          <a:solidFill>
            <a:srgbClr val="00CCFF"/>
          </a:soli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54" name="Freeform 259">
            <a:extLst>
              <a:ext uri="{FF2B5EF4-FFF2-40B4-BE49-F238E27FC236}">
                <a16:creationId xmlns:a16="http://schemas.microsoft.com/office/drawing/2014/main" id="{1AF75CDB-71CA-439D-BF62-78006AEB67EF}"/>
              </a:ext>
            </a:extLst>
          </p:cNvPr>
          <p:cNvSpPr>
            <a:spLocks/>
          </p:cNvSpPr>
          <p:nvPr/>
        </p:nvSpPr>
        <p:spPr bwMode="auto">
          <a:xfrm>
            <a:off x="2768600" y="4800600"/>
            <a:ext cx="279400" cy="330200"/>
          </a:xfrm>
          <a:custGeom>
            <a:avLst/>
            <a:gdLst>
              <a:gd name="T0" fmla="*/ 0 w 176"/>
              <a:gd name="T1" fmla="*/ 0 h 208"/>
              <a:gd name="T2" fmla="*/ 2147483646 w 176"/>
              <a:gd name="T3" fmla="*/ 2147483646 h 208"/>
              <a:gd name="T4" fmla="*/ 2147483646 w 176"/>
              <a:gd name="T5" fmla="*/ 2147483646 h 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6" h="208">
                <a:moveTo>
                  <a:pt x="0" y="0"/>
                </a:moveTo>
                <a:cubicBezTo>
                  <a:pt x="41" y="30"/>
                  <a:pt x="83" y="61"/>
                  <a:pt x="112" y="96"/>
                </a:cubicBezTo>
                <a:cubicBezTo>
                  <a:pt x="141" y="131"/>
                  <a:pt x="158" y="169"/>
                  <a:pt x="176" y="208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52" name="Freeform 260">
            <a:extLst>
              <a:ext uri="{FF2B5EF4-FFF2-40B4-BE49-F238E27FC236}">
                <a16:creationId xmlns:a16="http://schemas.microsoft.com/office/drawing/2014/main" id="{E78DAC0B-D26B-420C-8338-2C9F57FE6660}"/>
              </a:ext>
            </a:extLst>
          </p:cNvPr>
          <p:cNvSpPr>
            <a:spLocks/>
          </p:cNvSpPr>
          <p:nvPr/>
        </p:nvSpPr>
        <p:spPr bwMode="auto">
          <a:xfrm>
            <a:off x="2882900" y="4800600"/>
            <a:ext cx="279400" cy="330200"/>
          </a:xfrm>
          <a:custGeom>
            <a:avLst/>
            <a:gdLst>
              <a:gd name="T0" fmla="*/ 0 w 176"/>
              <a:gd name="T1" fmla="*/ 0 h 208"/>
              <a:gd name="T2" fmla="*/ 2147483646 w 176"/>
              <a:gd name="T3" fmla="*/ 2147483646 h 208"/>
              <a:gd name="T4" fmla="*/ 2147483646 w 176"/>
              <a:gd name="T5" fmla="*/ 2147483646 h 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6" h="208">
                <a:moveTo>
                  <a:pt x="0" y="0"/>
                </a:moveTo>
                <a:cubicBezTo>
                  <a:pt x="41" y="30"/>
                  <a:pt x="83" y="61"/>
                  <a:pt x="112" y="96"/>
                </a:cubicBezTo>
                <a:cubicBezTo>
                  <a:pt x="141" y="131"/>
                  <a:pt x="158" y="169"/>
                  <a:pt x="176" y="208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56" name="Freeform 261">
            <a:extLst>
              <a:ext uri="{FF2B5EF4-FFF2-40B4-BE49-F238E27FC236}">
                <a16:creationId xmlns:a16="http://schemas.microsoft.com/office/drawing/2014/main" id="{22A1AAAD-A0B6-474D-BE1A-899884AD22D2}"/>
              </a:ext>
            </a:extLst>
          </p:cNvPr>
          <p:cNvSpPr>
            <a:spLocks/>
          </p:cNvSpPr>
          <p:nvPr/>
        </p:nvSpPr>
        <p:spPr bwMode="auto">
          <a:xfrm rot="20987141" flipH="1">
            <a:off x="4724400" y="4953000"/>
            <a:ext cx="2425700" cy="393700"/>
          </a:xfrm>
          <a:custGeom>
            <a:avLst/>
            <a:gdLst>
              <a:gd name="T0" fmla="*/ 2147483646 w 1635"/>
              <a:gd name="T1" fmla="*/ 2147483646 h 248"/>
              <a:gd name="T2" fmla="*/ 2147483646 w 1635"/>
              <a:gd name="T3" fmla="*/ 2147483646 h 248"/>
              <a:gd name="T4" fmla="*/ 2147483646 w 1635"/>
              <a:gd name="T5" fmla="*/ 2147483646 h 248"/>
              <a:gd name="T6" fmla="*/ 2147483646 w 1635"/>
              <a:gd name="T7" fmla="*/ 2147483646 h 248"/>
              <a:gd name="T8" fmla="*/ 2147483646 w 1635"/>
              <a:gd name="T9" fmla="*/ 2147483646 h 248"/>
              <a:gd name="T10" fmla="*/ 2147483646 w 1635"/>
              <a:gd name="T11" fmla="*/ 2147483646 h 24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635" h="248">
                <a:moveTo>
                  <a:pt x="999" y="16"/>
                </a:moveTo>
                <a:cubicBezTo>
                  <a:pt x="746" y="0"/>
                  <a:pt x="158" y="45"/>
                  <a:pt x="79" y="80"/>
                </a:cubicBezTo>
                <a:cubicBezTo>
                  <a:pt x="0" y="115"/>
                  <a:pt x="338" y="200"/>
                  <a:pt x="527" y="224"/>
                </a:cubicBezTo>
                <a:cubicBezTo>
                  <a:pt x="716" y="248"/>
                  <a:pt x="1036" y="232"/>
                  <a:pt x="1215" y="224"/>
                </a:cubicBezTo>
                <a:cubicBezTo>
                  <a:pt x="1394" y="217"/>
                  <a:pt x="1635" y="211"/>
                  <a:pt x="1599" y="176"/>
                </a:cubicBezTo>
                <a:cubicBezTo>
                  <a:pt x="1563" y="141"/>
                  <a:pt x="1252" y="32"/>
                  <a:pt x="999" y="16"/>
                </a:cubicBez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54" name="Freeform 262">
            <a:extLst>
              <a:ext uri="{FF2B5EF4-FFF2-40B4-BE49-F238E27FC236}">
                <a16:creationId xmlns:a16="http://schemas.microsoft.com/office/drawing/2014/main" id="{D832DC23-3A6C-4F64-ABEB-59A941577520}"/>
              </a:ext>
            </a:extLst>
          </p:cNvPr>
          <p:cNvSpPr>
            <a:spLocks/>
          </p:cNvSpPr>
          <p:nvPr/>
        </p:nvSpPr>
        <p:spPr bwMode="auto">
          <a:xfrm rot="20958309" flipH="1">
            <a:off x="5213350" y="5041900"/>
            <a:ext cx="1658938" cy="236538"/>
          </a:xfrm>
          <a:custGeom>
            <a:avLst/>
            <a:gdLst>
              <a:gd name="T0" fmla="*/ 2147483646 w 1045"/>
              <a:gd name="T1" fmla="*/ 0 h 149"/>
              <a:gd name="T2" fmla="*/ 2147483646 w 1045"/>
              <a:gd name="T3" fmla="*/ 2147483646 h 149"/>
              <a:gd name="T4" fmla="*/ 2147483646 w 1045"/>
              <a:gd name="T5" fmla="*/ 2147483646 h 149"/>
              <a:gd name="T6" fmla="*/ 2147483646 w 1045"/>
              <a:gd name="T7" fmla="*/ 2147483646 h 149"/>
              <a:gd name="T8" fmla="*/ 2147483646 w 1045"/>
              <a:gd name="T9" fmla="*/ 2147483646 h 149"/>
              <a:gd name="T10" fmla="*/ 2147483646 w 1045"/>
              <a:gd name="T11" fmla="*/ 0 h 14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45" h="149">
                <a:moveTo>
                  <a:pt x="364" y="0"/>
                </a:moveTo>
                <a:cubicBezTo>
                  <a:pt x="431" y="5"/>
                  <a:pt x="672" y="13"/>
                  <a:pt x="780" y="32"/>
                </a:cubicBezTo>
                <a:cubicBezTo>
                  <a:pt x="888" y="51"/>
                  <a:pt x="1045" y="93"/>
                  <a:pt x="1012" y="112"/>
                </a:cubicBezTo>
                <a:cubicBezTo>
                  <a:pt x="979" y="131"/>
                  <a:pt x="743" y="149"/>
                  <a:pt x="580" y="144"/>
                </a:cubicBezTo>
                <a:cubicBezTo>
                  <a:pt x="417" y="139"/>
                  <a:pt x="72" y="104"/>
                  <a:pt x="36" y="80"/>
                </a:cubicBezTo>
                <a:cubicBezTo>
                  <a:pt x="0" y="56"/>
                  <a:pt x="296" y="17"/>
                  <a:pt x="364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55" name="Freeform 263">
            <a:extLst>
              <a:ext uri="{FF2B5EF4-FFF2-40B4-BE49-F238E27FC236}">
                <a16:creationId xmlns:a16="http://schemas.microsoft.com/office/drawing/2014/main" id="{03AE1826-746C-4997-9375-6296F1EEA28F}"/>
              </a:ext>
            </a:extLst>
          </p:cNvPr>
          <p:cNvSpPr>
            <a:spLocks/>
          </p:cNvSpPr>
          <p:nvPr/>
        </p:nvSpPr>
        <p:spPr bwMode="auto">
          <a:xfrm rot="20952942" flipH="1">
            <a:off x="5948363" y="5016500"/>
            <a:ext cx="800100" cy="133350"/>
          </a:xfrm>
          <a:custGeom>
            <a:avLst/>
            <a:gdLst>
              <a:gd name="T0" fmla="*/ 2147483646 w 504"/>
              <a:gd name="T1" fmla="*/ 2147483646 h 84"/>
              <a:gd name="T2" fmla="*/ 2147483646 w 504"/>
              <a:gd name="T3" fmla="*/ 2147483646 h 84"/>
              <a:gd name="T4" fmla="*/ 2147483646 w 504"/>
              <a:gd name="T5" fmla="*/ 2147483646 h 84"/>
              <a:gd name="T6" fmla="*/ 2147483646 w 504"/>
              <a:gd name="T7" fmla="*/ 2147483646 h 84"/>
              <a:gd name="T8" fmla="*/ 2147483646 w 504"/>
              <a:gd name="T9" fmla="*/ 2147483646 h 84"/>
              <a:gd name="T10" fmla="*/ 2147483646 w 504"/>
              <a:gd name="T11" fmla="*/ 2147483646 h 84"/>
              <a:gd name="T12" fmla="*/ 2147483646 w 504"/>
              <a:gd name="T13" fmla="*/ 2147483646 h 84"/>
              <a:gd name="T14" fmla="*/ 2147483646 w 504"/>
              <a:gd name="T15" fmla="*/ 0 h 8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04" h="84">
                <a:moveTo>
                  <a:pt x="173" y="16"/>
                </a:moveTo>
                <a:cubicBezTo>
                  <a:pt x="170" y="13"/>
                  <a:pt x="144" y="13"/>
                  <a:pt x="157" y="16"/>
                </a:cubicBezTo>
                <a:cubicBezTo>
                  <a:pt x="170" y="19"/>
                  <a:pt x="229" y="29"/>
                  <a:pt x="253" y="32"/>
                </a:cubicBezTo>
                <a:cubicBezTo>
                  <a:pt x="277" y="35"/>
                  <a:pt x="261" y="29"/>
                  <a:pt x="301" y="32"/>
                </a:cubicBezTo>
                <a:cubicBezTo>
                  <a:pt x="341" y="35"/>
                  <a:pt x="504" y="40"/>
                  <a:pt x="493" y="48"/>
                </a:cubicBezTo>
                <a:cubicBezTo>
                  <a:pt x="482" y="56"/>
                  <a:pt x="316" y="82"/>
                  <a:pt x="236" y="83"/>
                </a:cubicBezTo>
                <a:cubicBezTo>
                  <a:pt x="156" y="84"/>
                  <a:pt x="26" y="66"/>
                  <a:pt x="13" y="52"/>
                </a:cubicBezTo>
                <a:cubicBezTo>
                  <a:pt x="0" y="38"/>
                  <a:pt x="127" y="11"/>
                  <a:pt x="157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59" name="Freeform 264" descr="Голубая тисненая бумага">
            <a:extLst>
              <a:ext uri="{FF2B5EF4-FFF2-40B4-BE49-F238E27FC236}">
                <a16:creationId xmlns:a16="http://schemas.microsoft.com/office/drawing/2014/main" id="{5E0CBF4E-E083-4D58-A7F9-24F4BA922C7A}"/>
              </a:ext>
            </a:extLst>
          </p:cNvPr>
          <p:cNvSpPr>
            <a:spLocks/>
          </p:cNvSpPr>
          <p:nvPr/>
        </p:nvSpPr>
        <p:spPr bwMode="auto">
          <a:xfrm>
            <a:off x="6746875" y="5286375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60" name="Freeform 265" descr="Голубая тисненая бумага">
            <a:extLst>
              <a:ext uri="{FF2B5EF4-FFF2-40B4-BE49-F238E27FC236}">
                <a16:creationId xmlns:a16="http://schemas.microsoft.com/office/drawing/2014/main" id="{6758E005-2DAC-477D-AAED-1C81E99AA37F}"/>
              </a:ext>
            </a:extLst>
          </p:cNvPr>
          <p:cNvSpPr>
            <a:spLocks/>
          </p:cNvSpPr>
          <p:nvPr/>
        </p:nvSpPr>
        <p:spPr bwMode="auto">
          <a:xfrm>
            <a:off x="6746875" y="5038725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61" name="Freeform 266" descr="Голубая тисненая бумага">
            <a:extLst>
              <a:ext uri="{FF2B5EF4-FFF2-40B4-BE49-F238E27FC236}">
                <a16:creationId xmlns:a16="http://schemas.microsoft.com/office/drawing/2014/main" id="{111C622E-211A-41F0-BF5C-101B6AC34059}"/>
              </a:ext>
            </a:extLst>
          </p:cNvPr>
          <p:cNvSpPr>
            <a:spLocks/>
          </p:cNvSpPr>
          <p:nvPr/>
        </p:nvSpPr>
        <p:spPr bwMode="auto">
          <a:xfrm>
            <a:off x="6880225" y="4895850"/>
            <a:ext cx="138113" cy="395288"/>
          </a:xfrm>
          <a:custGeom>
            <a:avLst/>
            <a:gdLst>
              <a:gd name="T0" fmla="*/ 2147483646 w 87"/>
              <a:gd name="T1" fmla="*/ 0 h 249"/>
              <a:gd name="T2" fmla="*/ 2147483646 w 87"/>
              <a:gd name="T3" fmla="*/ 2147483646 h 249"/>
              <a:gd name="T4" fmla="*/ 0 w 87"/>
              <a:gd name="T5" fmla="*/ 2147483646 h 249"/>
              <a:gd name="T6" fmla="*/ 0 w 87"/>
              <a:gd name="T7" fmla="*/ 2147483646 h 249"/>
              <a:gd name="T8" fmla="*/ 2147483646 w 87"/>
              <a:gd name="T9" fmla="*/ 0 h 2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249">
                <a:moveTo>
                  <a:pt x="87" y="0"/>
                </a:moveTo>
                <a:lnTo>
                  <a:pt x="87" y="162"/>
                </a:lnTo>
                <a:lnTo>
                  <a:pt x="0" y="249"/>
                </a:lnTo>
                <a:lnTo>
                  <a:pt x="0" y="89"/>
                </a:lnTo>
                <a:lnTo>
                  <a:pt x="87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rgbClr val="0099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62" name="AutoShape 267">
            <a:extLst>
              <a:ext uri="{FF2B5EF4-FFF2-40B4-BE49-F238E27FC236}">
                <a16:creationId xmlns:a16="http://schemas.microsoft.com/office/drawing/2014/main" id="{774F9EF1-669B-48B3-A7C6-546BA60F6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625" y="3884613"/>
            <a:ext cx="6323013" cy="2719387"/>
          </a:xfrm>
          <a:prstGeom prst="cube">
            <a:avLst>
              <a:gd name="adj" fmla="val 62190"/>
            </a:avLst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9763" name="Freeform 268" descr="Гранит">
            <a:extLst>
              <a:ext uri="{FF2B5EF4-FFF2-40B4-BE49-F238E27FC236}">
                <a16:creationId xmlns:a16="http://schemas.microsoft.com/office/drawing/2014/main" id="{8EBAE5D2-FA79-4E31-9D92-9A6137C45033}"/>
              </a:ext>
            </a:extLst>
          </p:cNvPr>
          <p:cNvSpPr>
            <a:spLocks/>
          </p:cNvSpPr>
          <p:nvPr/>
        </p:nvSpPr>
        <p:spPr bwMode="auto">
          <a:xfrm>
            <a:off x="6642100" y="3581400"/>
            <a:ext cx="2667000" cy="1054100"/>
          </a:xfrm>
          <a:custGeom>
            <a:avLst/>
            <a:gdLst>
              <a:gd name="T0" fmla="*/ 2147483646 w 1680"/>
              <a:gd name="T1" fmla="*/ 2147483646 h 664"/>
              <a:gd name="T2" fmla="*/ 2147483646 w 1680"/>
              <a:gd name="T3" fmla="*/ 0 h 664"/>
              <a:gd name="T4" fmla="*/ 2147483646 w 1680"/>
              <a:gd name="T5" fmla="*/ 2147483646 h 664"/>
              <a:gd name="T6" fmla="*/ 2147483646 w 1680"/>
              <a:gd name="T7" fmla="*/ 2147483646 h 664"/>
              <a:gd name="T8" fmla="*/ 0 w 1680"/>
              <a:gd name="T9" fmla="*/ 2147483646 h 664"/>
              <a:gd name="T10" fmla="*/ 2147483646 w 1680"/>
              <a:gd name="T11" fmla="*/ 2147483646 h 664"/>
              <a:gd name="T12" fmla="*/ 2147483646 w 1680"/>
              <a:gd name="T13" fmla="*/ 2147483646 h 664"/>
              <a:gd name="T14" fmla="*/ 2147483646 w 1680"/>
              <a:gd name="T15" fmla="*/ 2147483646 h 664"/>
              <a:gd name="T16" fmla="*/ 2147483646 w 1680"/>
              <a:gd name="T17" fmla="*/ 2147483646 h 664"/>
              <a:gd name="T18" fmla="*/ 2147483646 w 1680"/>
              <a:gd name="T19" fmla="*/ 2147483646 h 664"/>
              <a:gd name="T20" fmla="*/ 2147483646 w 1680"/>
              <a:gd name="T21" fmla="*/ 2147483646 h 664"/>
              <a:gd name="T22" fmla="*/ 2147483646 w 1680"/>
              <a:gd name="T23" fmla="*/ 2147483646 h 66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80" h="664">
                <a:moveTo>
                  <a:pt x="1608" y="96"/>
                </a:moveTo>
                <a:lnTo>
                  <a:pt x="1624" y="0"/>
                </a:lnTo>
                <a:lnTo>
                  <a:pt x="486" y="16"/>
                </a:lnTo>
                <a:lnTo>
                  <a:pt x="254" y="96"/>
                </a:lnTo>
                <a:lnTo>
                  <a:pt x="0" y="544"/>
                </a:lnTo>
                <a:lnTo>
                  <a:pt x="46" y="576"/>
                </a:lnTo>
                <a:lnTo>
                  <a:pt x="139" y="608"/>
                </a:lnTo>
                <a:lnTo>
                  <a:pt x="175" y="632"/>
                </a:lnTo>
                <a:lnTo>
                  <a:pt x="250" y="664"/>
                </a:lnTo>
                <a:lnTo>
                  <a:pt x="327" y="664"/>
                </a:lnTo>
                <a:lnTo>
                  <a:pt x="601" y="336"/>
                </a:lnTo>
                <a:lnTo>
                  <a:pt x="1680" y="352"/>
                </a:lnTo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64" name="Freeform 269" descr="Гранит">
            <a:extLst>
              <a:ext uri="{FF2B5EF4-FFF2-40B4-BE49-F238E27FC236}">
                <a16:creationId xmlns:a16="http://schemas.microsoft.com/office/drawing/2014/main" id="{EF919373-C9A9-481C-8AB0-E0A0FD43EEC6}"/>
              </a:ext>
            </a:extLst>
          </p:cNvPr>
          <p:cNvSpPr>
            <a:spLocks/>
          </p:cNvSpPr>
          <p:nvPr/>
        </p:nvSpPr>
        <p:spPr bwMode="auto">
          <a:xfrm>
            <a:off x="-38100" y="4368800"/>
            <a:ext cx="3073400" cy="444500"/>
          </a:xfrm>
          <a:custGeom>
            <a:avLst/>
            <a:gdLst>
              <a:gd name="T0" fmla="*/ 0 w 1936"/>
              <a:gd name="T1" fmla="*/ 0 h 280"/>
              <a:gd name="T2" fmla="*/ 2147483646 w 1936"/>
              <a:gd name="T3" fmla="*/ 2147483646 h 280"/>
              <a:gd name="T4" fmla="*/ 2147483646 w 1936"/>
              <a:gd name="T5" fmla="*/ 2147483646 h 280"/>
              <a:gd name="T6" fmla="*/ 2147483646 w 1936"/>
              <a:gd name="T7" fmla="*/ 2147483646 h 280"/>
              <a:gd name="T8" fmla="*/ 2147483646 w 1936"/>
              <a:gd name="T9" fmla="*/ 2147483646 h 280"/>
              <a:gd name="T10" fmla="*/ 2147483646 w 1936"/>
              <a:gd name="T11" fmla="*/ 2147483646 h 280"/>
              <a:gd name="T12" fmla="*/ 2147483646 w 1936"/>
              <a:gd name="T13" fmla="*/ 2147483646 h 280"/>
              <a:gd name="T14" fmla="*/ 2147483646 w 1936"/>
              <a:gd name="T15" fmla="*/ 2147483646 h 280"/>
              <a:gd name="T16" fmla="*/ 2147483646 w 1936"/>
              <a:gd name="T17" fmla="*/ 2147483646 h 280"/>
              <a:gd name="T18" fmla="*/ 2147483646 w 1936"/>
              <a:gd name="T19" fmla="*/ 2147483646 h 280"/>
              <a:gd name="T20" fmla="*/ 0 w 1936"/>
              <a:gd name="T21" fmla="*/ 2147483646 h 28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36" h="280">
                <a:moveTo>
                  <a:pt x="0" y="0"/>
                </a:moveTo>
                <a:lnTo>
                  <a:pt x="1483" y="8"/>
                </a:lnTo>
                <a:lnTo>
                  <a:pt x="1577" y="27"/>
                </a:lnTo>
                <a:lnTo>
                  <a:pt x="1936" y="200"/>
                </a:lnTo>
                <a:lnTo>
                  <a:pt x="1920" y="230"/>
                </a:lnTo>
                <a:lnTo>
                  <a:pt x="1874" y="254"/>
                </a:lnTo>
                <a:lnTo>
                  <a:pt x="1827" y="269"/>
                </a:lnTo>
                <a:lnTo>
                  <a:pt x="1749" y="280"/>
                </a:lnTo>
                <a:lnTo>
                  <a:pt x="1670" y="280"/>
                </a:lnTo>
                <a:lnTo>
                  <a:pt x="1296" y="151"/>
                </a:lnTo>
                <a:lnTo>
                  <a:pt x="0" y="160"/>
                </a:lnTo>
              </a:path>
            </a:pathLst>
          </a:custGeom>
          <a:blipFill dpi="0" rotWithShape="1">
            <a:blip r:embed="rId5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62" name="Freeform 270">
            <a:extLst>
              <a:ext uri="{FF2B5EF4-FFF2-40B4-BE49-F238E27FC236}">
                <a16:creationId xmlns:a16="http://schemas.microsoft.com/office/drawing/2014/main" id="{F2E375BA-CD22-4A46-B4D3-3DF6EE97FF9F}"/>
              </a:ext>
            </a:extLst>
          </p:cNvPr>
          <p:cNvSpPr>
            <a:spLocks/>
          </p:cNvSpPr>
          <p:nvPr/>
        </p:nvSpPr>
        <p:spPr bwMode="auto">
          <a:xfrm>
            <a:off x="6564313" y="4521200"/>
            <a:ext cx="533400" cy="546100"/>
          </a:xfrm>
          <a:custGeom>
            <a:avLst/>
            <a:gdLst>
              <a:gd name="T0" fmla="*/ 2147483646 w 336"/>
              <a:gd name="T1" fmla="*/ 0 h 344"/>
              <a:gd name="T2" fmla="*/ 2147483646 w 336"/>
              <a:gd name="T3" fmla="*/ 2147483646 h 344"/>
              <a:gd name="T4" fmla="*/ 2147483646 w 336"/>
              <a:gd name="T5" fmla="*/ 2147483646 h 344"/>
              <a:gd name="T6" fmla="*/ 2147483646 w 336"/>
              <a:gd name="T7" fmla="*/ 2147483646 h 344"/>
              <a:gd name="T8" fmla="*/ 2147483646 w 336"/>
              <a:gd name="T9" fmla="*/ 2147483646 h 344"/>
              <a:gd name="T10" fmla="*/ 2147483646 w 336"/>
              <a:gd name="T11" fmla="*/ 2147483646 h 344"/>
              <a:gd name="T12" fmla="*/ 2147483646 w 336"/>
              <a:gd name="T13" fmla="*/ 2147483646 h 344"/>
              <a:gd name="T14" fmla="*/ 2147483646 w 336"/>
              <a:gd name="T15" fmla="*/ 2147483646 h 344"/>
              <a:gd name="T16" fmla="*/ 2147483646 w 336"/>
              <a:gd name="T17" fmla="*/ 0 h 3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6" h="344">
                <a:moveTo>
                  <a:pt x="137" y="0"/>
                </a:moveTo>
                <a:cubicBezTo>
                  <a:pt x="113" y="21"/>
                  <a:pt x="91" y="93"/>
                  <a:pt x="69" y="144"/>
                </a:cubicBezTo>
                <a:cubicBezTo>
                  <a:pt x="47" y="195"/>
                  <a:pt x="0" y="272"/>
                  <a:pt x="5" y="304"/>
                </a:cubicBezTo>
                <a:cubicBezTo>
                  <a:pt x="10" y="336"/>
                  <a:pt x="74" y="336"/>
                  <a:pt x="97" y="336"/>
                </a:cubicBezTo>
                <a:cubicBezTo>
                  <a:pt x="120" y="336"/>
                  <a:pt x="109" y="344"/>
                  <a:pt x="145" y="304"/>
                </a:cubicBezTo>
                <a:cubicBezTo>
                  <a:pt x="181" y="264"/>
                  <a:pt x="290" y="139"/>
                  <a:pt x="313" y="96"/>
                </a:cubicBezTo>
                <a:cubicBezTo>
                  <a:pt x="336" y="53"/>
                  <a:pt x="300" y="61"/>
                  <a:pt x="281" y="48"/>
                </a:cubicBezTo>
                <a:cubicBezTo>
                  <a:pt x="262" y="35"/>
                  <a:pt x="225" y="24"/>
                  <a:pt x="201" y="16"/>
                </a:cubicBezTo>
                <a:cubicBezTo>
                  <a:pt x="177" y="8"/>
                  <a:pt x="150" y="3"/>
                  <a:pt x="137" y="0"/>
                </a:cubicBezTo>
                <a:close/>
              </a:path>
            </a:pathLst>
          </a:custGeom>
          <a:solidFill>
            <a:srgbClr val="00CCFF"/>
          </a:soli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63" name="Freeform 271">
            <a:extLst>
              <a:ext uri="{FF2B5EF4-FFF2-40B4-BE49-F238E27FC236}">
                <a16:creationId xmlns:a16="http://schemas.microsoft.com/office/drawing/2014/main" id="{470CCFCF-D4E0-456A-AA37-34CE062CD613}"/>
              </a:ext>
            </a:extLst>
          </p:cNvPr>
          <p:cNvSpPr>
            <a:spLocks/>
          </p:cNvSpPr>
          <p:nvPr/>
        </p:nvSpPr>
        <p:spPr bwMode="auto">
          <a:xfrm flipH="1">
            <a:off x="6642100" y="4686300"/>
            <a:ext cx="279400" cy="330200"/>
          </a:xfrm>
          <a:custGeom>
            <a:avLst/>
            <a:gdLst>
              <a:gd name="T0" fmla="*/ 0 w 176"/>
              <a:gd name="T1" fmla="*/ 0 h 208"/>
              <a:gd name="T2" fmla="*/ 2147483646 w 176"/>
              <a:gd name="T3" fmla="*/ 2147483646 h 208"/>
              <a:gd name="T4" fmla="*/ 2147483646 w 176"/>
              <a:gd name="T5" fmla="*/ 2147483646 h 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6" h="208">
                <a:moveTo>
                  <a:pt x="0" y="0"/>
                </a:moveTo>
                <a:cubicBezTo>
                  <a:pt x="41" y="30"/>
                  <a:pt x="83" y="61"/>
                  <a:pt x="112" y="96"/>
                </a:cubicBezTo>
                <a:cubicBezTo>
                  <a:pt x="141" y="131"/>
                  <a:pt x="158" y="169"/>
                  <a:pt x="176" y="208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64" name="Freeform 272">
            <a:extLst>
              <a:ext uri="{FF2B5EF4-FFF2-40B4-BE49-F238E27FC236}">
                <a16:creationId xmlns:a16="http://schemas.microsoft.com/office/drawing/2014/main" id="{397DF6E1-102B-4066-8210-2FE2716BDE80}"/>
              </a:ext>
            </a:extLst>
          </p:cNvPr>
          <p:cNvSpPr>
            <a:spLocks/>
          </p:cNvSpPr>
          <p:nvPr/>
        </p:nvSpPr>
        <p:spPr bwMode="auto">
          <a:xfrm flipH="1">
            <a:off x="6604000" y="4622800"/>
            <a:ext cx="279400" cy="330200"/>
          </a:xfrm>
          <a:custGeom>
            <a:avLst/>
            <a:gdLst>
              <a:gd name="T0" fmla="*/ 0 w 176"/>
              <a:gd name="T1" fmla="*/ 0 h 208"/>
              <a:gd name="T2" fmla="*/ 2147483646 w 176"/>
              <a:gd name="T3" fmla="*/ 2147483646 h 208"/>
              <a:gd name="T4" fmla="*/ 2147483646 w 176"/>
              <a:gd name="T5" fmla="*/ 2147483646 h 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6" h="208">
                <a:moveTo>
                  <a:pt x="0" y="0"/>
                </a:moveTo>
                <a:cubicBezTo>
                  <a:pt x="41" y="30"/>
                  <a:pt x="83" y="61"/>
                  <a:pt x="112" y="96"/>
                </a:cubicBezTo>
                <a:cubicBezTo>
                  <a:pt x="141" y="131"/>
                  <a:pt x="158" y="169"/>
                  <a:pt x="176" y="208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9768" name="Group 273">
            <a:extLst>
              <a:ext uri="{FF2B5EF4-FFF2-40B4-BE49-F238E27FC236}">
                <a16:creationId xmlns:a16="http://schemas.microsoft.com/office/drawing/2014/main" id="{D4F05248-1511-4EB7-9678-D558C1FB5E36}"/>
              </a:ext>
            </a:extLst>
          </p:cNvPr>
          <p:cNvGrpSpPr>
            <a:grpSpLocks/>
          </p:cNvGrpSpPr>
          <p:nvPr/>
        </p:nvGrpSpPr>
        <p:grpSpPr bwMode="auto">
          <a:xfrm>
            <a:off x="7023100" y="4752975"/>
            <a:ext cx="138113" cy="1123950"/>
            <a:chOff x="4536" y="3087"/>
            <a:chExt cx="87" cy="708"/>
          </a:xfrm>
        </p:grpSpPr>
        <p:sp>
          <p:nvSpPr>
            <p:cNvPr id="29795" name="Freeform 274" descr="Голубая тисненая бумага">
              <a:extLst>
                <a:ext uri="{FF2B5EF4-FFF2-40B4-BE49-F238E27FC236}">
                  <a16:creationId xmlns:a16="http://schemas.microsoft.com/office/drawing/2014/main" id="{FC0742AB-291C-430D-8F75-0D18627DE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6" y="3087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96" name="Freeform 275" descr="Голубая тисненая бумага">
              <a:extLst>
                <a:ext uri="{FF2B5EF4-FFF2-40B4-BE49-F238E27FC236}">
                  <a16:creationId xmlns:a16="http://schemas.microsoft.com/office/drawing/2014/main" id="{FBD01BF2-F0E1-424A-945D-9AB936C6E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6" y="324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97" name="Freeform 276" descr="Голубая тисненая бумага">
              <a:extLst>
                <a:ext uri="{FF2B5EF4-FFF2-40B4-BE49-F238E27FC236}">
                  <a16:creationId xmlns:a16="http://schemas.microsoft.com/office/drawing/2014/main" id="{0A3C8AC5-B8B1-46E8-B3A4-29BEE4024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6" y="3393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9798" name="Freeform 277" descr="Голубая тисненая бумага">
              <a:extLst>
                <a:ext uri="{FF2B5EF4-FFF2-40B4-BE49-F238E27FC236}">
                  <a16:creationId xmlns:a16="http://schemas.microsoft.com/office/drawing/2014/main" id="{9C47D319-4FB6-4DF9-8F8C-C2C4CB77A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6" y="3546"/>
              <a:ext cx="87" cy="249"/>
            </a:xfrm>
            <a:custGeom>
              <a:avLst/>
              <a:gdLst>
                <a:gd name="T0" fmla="*/ 87 w 87"/>
                <a:gd name="T1" fmla="*/ 0 h 249"/>
                <a:gd name="T2" fmla="*/ 87 w 87"/>
                <a:gd name="T3" fmla="*/ 162 h 249"/>
                <a:gd name="T4" fmla="*/ 0 w 87"/>
                <a:gd name="T5" fmla="*/ 249 h 249"/>
                <a:gd name="T6" fmla="*/ 0 w 87"/>
                <a:gd name="T7" fmla="*/ 89 h 249"/>
                <a:gd name="T8" fmla="*/ 87 w 8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7" h="249">
                  <a:moveTo>
                    <a:pt x="87" y="0"/>
                  </a:moveTo>
                  <a:lnTo>
                    <a:pt x="87" y="162"/>
                  </a:lnTo>
                  <a:lnTo>
                    <a:pt x="0" y="249"/>
                  </a:lnTo>
                  <a:lnTo>
                    <a:pt x="0" y="89"/>
                  </a:lnTo>
                  <a:lnTo>
                    <a:pt x="87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rgbClr val="0099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9769" name="Group 281">
            <a:extLst>
              <a:ext uri="{FF2B5EF4-FFF2-40B4-BE49-F238E27FC236}">
                <a16:creationId xmlns:a16="http://schemas.microsoft.com/office/drawing/2014/main" id="{CF38397E-30A7-43FC-BF7A-2A9E81E1CF25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4114800"/>
            <a:ext cx="457200" cy="381000"/>
            <a:chOff x="576" y="3840"/>
            <a:chExt cx="288" cy="240"/>
          </a:xfrm>
        </p:grpSpPr>
        <p:sp>
          <p:nvSpPr>
            <p:cNvPr id="29792" name="Oval 282">
              <a:extLst>
                <a:ext uri="{FF2B5EF4-FFF2-40B4-BE49-F238E27FC236}">
                  <a16:creationId xmlns:a16="http://schemas.microsoft.com/office/drawing/2014/main" id="{A1F155B5-DF4C-460F-BF96-74162C57F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3840"/>
              <a:ext cx="288" cy="14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793" name="AutoShape 283">
              <a:extLst>
                <a:ext uri="{FF2B5EF4-FFF2-40B4-BE49-F238E27FC236}">
                  <a16:creationId xmlns:a16="http://schemas.microsoft.com/office/drawing/2014/main" id="{8797963C-B82B-477A-890F-0B90DF5A7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3840"/>
              <a:ext cx="288" cy="144"/>
            </a:xfrm>
            <a:prstGeom prst="star8">
              <a:avLst>
                <a:gd name="adj" fmla="val 0"/>
              </a:avLst>
            </a:prstGeom>
            <a:noFill/>
            <a:ln w="28575">
              <a:solidFill>
                <a:schemeClr val="tx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794" name="Line 284">
              <a:extLst>
                <a:ext uri="{FF2B5EF4-FFF2-40B4-BE49-F238E27FC236}">
                  <a16:creationId xmlns:a16="http://schemas.microsoft.com/office/drawing/2014/main" id="{A0DD69E5-B85E-447F-BE3C-BD92FD4EE5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3936"/>
              <a:ext cx="0" cy="144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477" name="Group 285">
            <a:extLst>
              <a:ext uri="{FF2B5EF4-FFF2-40B4-BE49-F238E27FC236}">
                <a16:creationId xmlns:a16="http://schemas.microsoft.com/office/drawing/2014/main" id="{4377FCDF-7827-4F40-BD51-227063506519}"/>
              </a:ext>
            </a:extLst>
          </p:cNvPr>
          <p:cNvGrpSpPr>
            <a:grpSpLocks/>
          </p:cNvGrpSpPr>
          <p:nvPr/>
        </p:nvGrpSpPr>
        <p:grpSpPr bwMode="auto">
          <a:xfrm>
            <a:off x="8305800" y="3048000"/>
            <a:ext cx="533400" cy="533400"/>
            <a:chOff x="5088" y="2304"/>
            <a:chExt cx="576" cy="490"/>
          </a:xfrm>
        </p:grpSpPr>
        <p:sp>
          <p:nvSpPr>
            <p:cNvPr id="29790" name="Oval 286">
              <a:extLst>
                <a:ext uri="{FF2B5EF4-FFF2-40B4-BE49-F238E27FC236}">
                  <a16:creationId xmlns:a16="http://schemas.microsoft.com/office/drawing/2014/main" id="{79C96971-6B37-4583-BC64-6123CA6A4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2304"/>
              <a:ext cx="576" cy="490"/>
            </a:xfrm>
            <a:prstGeom prst="ellipse">
              <a:avLst/>
            </a:prstGeom>
            <a:noFill/>
            <a:ln w="5715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791" name="AutoShape 287">
              <a:extLst>
                <a:ext uri="{FF2B5EF4-FFF2-40B4-BE49-F238E27FC236}">
                  <a16:creationId xmlns:a16="http://schemas.microsoft.com/office/drawing/2014/main" id="{0F9A3881-1415-4747-9B65-7A9E3804E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8" y="2304"/>
              <a:ext cx="576" cy="490"/>
            </a:xfrm>
            <a:prstGeom prst="star8">
              <a:avLst>
                <a:gd name="adj" fmla="val 0"/>
              </a:avLst>
            </a:prstGeom>
            <a:noFill/>
            <a:ln w="38100">
              <a:solidFill>
                <a:schemeClr val="tx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29771" name="Freeform 288">
            <a:extLst>
              <a:ext uri="{FF2B5EF4-FFF2-40B4-BE49-F238E27FC236}">
                <a16:creationId xmlns:a16="http://schemas.microsoft.com/office/drawing/2014/main" id="{57D7590B-7413-4965-AA93-88DD3A7150BA}"/>
              </a:ext>
            </a:extLst>
          </p:cNvPr>
          <p:cNvSpPr>
            <a:spLocks/>
          </p:cNvSpPr>
          <p:nvPr/>
        </p:nvSpPr>
        <p:spPr bwMode="auto">
          <a:xfrm>
            <a:off x="8534400" y="3352800"/>
            <a:ext cx="203200" cy="406400"/>
          </a:xfrm>
          <a:custGeom>
            <a:avLst/>
            <a:gdLst>
              <a:gd name="T0" fmla="*/ 2147483646 w 128"/>
              <a:gd name="T1" fmla="*/ 0 h 256"/>
              <a:gd name="T2" fmla="*/ 2147483646 w 128"/>
              <a:gd name="T3" fmla="*/ 2147483646 h 256"/>
              <a:gd name="T4" fmla="*/ 0 w 128"/>
              <a:gd name="T5" fmla="*/ 2147483646 h 256"/>
              <a:gd name="T6" fmla="*/ 2147483646 w 128"/>
              <a:gd name="T7" fmla="*/ 2147483646 h 2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8" h="256">
                <a:moveTo>
                  <a:pt x="32" y="0"/>
                </a:moveTo>
                <a:lnTo>
                  <a:pt x="112" y="256"/>
                </a:lnTo>
                <a:lnTo>
                  <a:pt x="0" y="256"/>
                </a:lnTo>
                <a:lnTo>
                  <a:pt x="128" y="240"/>
                </a:lnTo>
              </a:path>
            </a:pathLst>
          </a:custGeom>
          <a:noFill/>
          <a:ln w="76200" cap="flat" cmpd="sng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72" name="Freeform 289">
            <a:extLst>
              <a:ext uri="{FF2B5EF4-FFF2-40B4-BE49-F238E27FC236}">
                <a16:creationId xmlns:a16="http://schemas.microsoft.com/office/drawing/2014/main" id="{F0E55085-BD09-4B98-81D8-2FF77C27D493}"/>
              </a:ext>
            </a:extLst>
          </p:cNvPr>
          <p:cNvSpPr>
            <a:spLocks/>
          </p:cNvSpPr>
          <p:nvPr/>
        </p:nvSpPr>
        <p:spPr bwMode="auto">
          <a:xfrm>
            <a:off x="3352800" y="3962400"/>
            <a:ext cx="19050" cy="981075"/>
          </a:xfrm>
          <a:custGeom>
            <a:avLst/>
            <a:gdLst>
              <a:gd name="T0" fmla="*/ 0 w 12"/>
              <a:gd name="T1" fmla="*/ 0 h 618"/>
              <a:gd name="T2" fmla="*/ 2147483646 w 12"/>
              <a:gd name="T3" fmla="*/ 2147483646 h 61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2" h="618">
                <a:moveTo>
                  <a:pt x="0" y="0"/>
                </a:moveTo>
                <a:lnTo>
                  <a:pt x="12" y="618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83" name="Freeform 291">
            <a:extLst>
              <a:ext uri="{FF2B5EF4-FFF2-40B4-BE49-F238E27FC236}">
                <a16:creationId xmlns:a16="http://schemas.microsoft.com/office/drawing/2014/main" id="{38F56F92-BC2D-4138-9120-B3BA8BB43907}"/>
              </a:ext>
            </a:extLst>
          </p:cNvPr>
          <p:cNvSpPr>
            <a:spLocks/>
          </p:cNvSpPr>
          <p:nvPr/>
        </p:nvSpPr>
        <p:spPr bwMode="auto">
          <a:xfrm>
            <a:off x="2747963" y="4800600"/>
            <a:ext cx="279400" cy="330200"/>
          </a:xfrm>
          <a:custGeom>
            <a:avLst/>
            <a:gdLst>
              <a:gd name="T0" fmla="*/ 0 w 176"/>
              <a:gd name="T1" fmla="*/ 0 h 208"/>
              <a:gd name="T2" fmla="*/ 2147483646 w 176"/>
              <a:gd name="T3" fmla="*/ 2147483646 h 208"/>
              <a:gd name="T4" fmla="*/ 2147483646 w 176"/>
              <a:gd name="T5" fmla="*/ 2147483646 h 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6" h="208">
                <a:moveTo>
                  <a:pt x="0" y="0"/>
                </a:moveTo>
                <a:cubicBezTo>
                  <a:pt x="41" y="30"/>
                  <a:pt x="83" y="61"/>
                  <a:pt x="112" y="96"/>
                </a:cubicBezTo>
                <a:cubicBezTo>
                  <a:pt x="141" y="131"/>
                  <a:pt x="158" y="169"/>
                  <a:pt x="176" y="208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484" name="Freeform 292">
            <a:extLst>
              <a:ext uri="{FF2B5EF4-FFF2-40B4-BE49-F238E27FC236}">
                <a16:creationId xmlns:a16="http://schemas.microsoft.com/office/drawing/2014/main" id="{19A07831-160C-45F7-858C-224161E1893D}"/>
              </a:ext>
            </a:extLst>
          </p:cNvPr>
          <p:cNvSpPr>
            <a:spLocks/>
          </p:cNvSpPr>
          <p:nvPr/>
        </p:nvSpPr>
        <p:spPr bwMode="auto">
          <a:xfrm>
            <a:off x="2849563" y="4800600"/>
            <a:ext cx="279400" cy="330200"/>
          </a:xfrm>
          <a:custGeom>
            <a:avLst/>
            <a:gdLst>
              <a:gd name="T0" fmla="*/ 0 w 176"/>
              <a:gd name="T1" fmla="*/ 0 h 208"/>
              <a:gd name="T2" fmla="*/ 2147483646 w 176"/>
              <a:gd name="T3" fmla="*/ 2147483646 h 208"/>
              <a:gd name="T4" fmla="*/ 2147483646 w 176"/>
              <a:gd name="T5" fmla="*/ 2147483646 h 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6" h="208">
                <a:moveTo>
                  <a:pt x="0" y="0"/>
                </a:moveTo>
                <a:cubicBezTo>
                  <a:pt x="41" y="30"/>
                  <a:pt x="83" y="61"/>
                  <a:pt x="112" y="96"/>
                </a:cubicBezTo>
                <a:cubicBezTo>
                  <a:pt x="141" y="131"/>
                  <a:pt x="158" y="169"/>
                  <a:pt x="176" y="208"/>
                </a:cubicBez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9775" name="Group 293">
            <a:extLst>
              <a:ext uri="{FF2B5EF4-FFF2-40B4-BE49-F238E27FC236}">
                <a16:creationId xmlns:a16="http://schemas.microsoft.com/office/drawing/2014/main" id="{8E40E147-E1CC-4209-90A4-0350EEF4BEC4}"/>
              </a:ext>
            </a:extLst>
          </p:cNvPr>
          <p:cNvGrpSpPr>
            <a:grpSpLocks/>
          </p:cNvGrpSpPr>
          <p:nvPr/>
        </p:nvGrpSpPr>
        <p:grpSpPr bwMode="auto">
          <a:xfrm>
            <a:off x="271463" y="4114800"/>
            <a:ext cx="457200" cy="381000"/>
            <a:chOff x="576" y="3840"/>
            <a:chExt cx="288" cy="240"/>
          </a:xfrm>
        </p:grpSpPr>
        <p:sp>
          <p:nvSpPr>
            <p:cNvPr id="29787" name="Oval 294">
              <a:extLst>
                <a:ext uri="{FF2B5EF4-FFF2-40B4-BE49-F238E27FC236}">
                  <a16:creationId xmlns:a16="http://schemas.microsoft.com/office/drawing/2014/main" id="{A0F31BE2-4BE0-4F27-B05B-0B80871F5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3840"/>
              <a:ext cx="288" cy="144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788" name="AutoShape 295">
              <a:extLst>
                <a:ext uri="{FF2B5EF4-FFF2-40B4-BE49-F238E27FC236}">
                  <a16:creationId xmlns:a16="http://schemas.microsoft.com/office/drawing/2014/main" id="{ED584F6A-BEE5-40D8-ABEE-7289FD6F2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6" y="3840"/>
              <a:ext cx="288" cy="144"/>
            </a:xfrm>
            <a:prstGeom prst="star8">
              <a:avLst>
                <a:gd name="adj" fmla="val 0"/>
              </a:avLst>
            </a:prstGeom>
            <a:noFill/>
            <a:ln w="28575">
              <a:solidFill>
                <a:schemeClr val="tx2"/>
              </a:solidFill>
              <a:miter lim="800000"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29789" name="Line 296">
              <a:extLst>
                <a:ext uri="{FF2B5EF4-FFF2-40B4-BE49-F238E27FC236}">
                  <a16:creationId xmlns:a16="http://schemas.microsoft.com/office/drawing/2014/main" id="{F82F25A9-A60F-4C2B-A9AC-84BA0BC53C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3936"/>
              <a:ext cx="0" cy="144"/>
            </a:xfrm>
            <a:prstGeom prst="line">
              <a:avLst/>
            </a:prstGeom>
            <a:noFill/>
            <a:ln w="7620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76" name="AutoShape 30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9291E7D-0303-4EF1-955E-30BA5CDE4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248400"/>
            <a:ext cx="457200" cy="4572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498" name="Rectangle 306">
            <a:extLst>
              <a:ext uri="{FF2B5EF4-FFF2-40B4-BE49-F238E27FC236}">
                <a16:creationId xmlns:a16="http://schemas.microsoft.com/office/drawing/2014/main" id="{C664C2CA-7FE8-45F9-B52D-64159299E4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00" y="4549775"/>
            <a:ext cx="1303338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altLang="ru-RU" sz="4400" b="1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35%</a:t>
            </a:r>
          </a:p>
        </p:txBody>
      </p:sp>
      <p:sp>
        <p:nvSpPr>
          <p:cNvPr id="8496" name="AutoShape 30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5CA43BB5-9888-4C7A-80DE-3DD85EC4EC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914400"/>
            <a:ext cx="1600200" cy="4572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Показать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186D5297-4276-4AAC-95A0-EF1F33C470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3" y="1289050"/>
            <a:ext cx="245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ru-RU" altLang="ru-RU" sz="3600" b="1"/>
              <a:t>м</a:t>
            </a:r>
            <a:r>
              <a:rPr lang="ru-RU" altLang="ru-RU" sz="3600" b="1" baseline="30000"/>
              <a:t>3</a:t>
            </a: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-                  1400 </a:t>
            </a:r>
            <a:r>
              <a:rPr lang="ru-RU" altLang="ru-RU" sz="3600" b="1"/>
              <a:t>м</a:t>
            </a:r>
            <a:r>
              <a:rPr lang="ru-RU" altLang="ru-RU" sz="3600" b="1" baseline="30000"/>
              <a:t>3</a:t>
            </a: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  -</a:t>
            </a: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5A786E93-8B58-4BF1-9793-64A77D156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0513" y="1298575"/>
            <a:ext cx="19050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35%</a:t>
            </a:r>
          </a:p>
        </p:txBody>
      </p:sp>
      <p:sp>
        <p:nvSpPr>
          <p:cNvPr id="311" name="Стрелка вверх 18">
            <a:extLst>
              <a:ext uri="{FF2B5EF4-FFF2-40B4-BE49-F238E27FC236}">
                <a16:creationId xmlns:a16="http://schemas.microsoft.com/office/drawing/2014/main" id="{7BA0A2C2-07AE-448B-AE6E-5D4C908855C9}"/>
              </a:ext>
            </a:extLst>
          </p:cNvPr>
          <p:cNvSpPr/>
          <p:nvPr/>
        </p:nvSpPr>
        <p:spPr>
          <a:xfrm rot="10800000" flipH="1">
            <a:off x="107950" y="1397000"/>
            <a:ext cx="280988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312" name="Стрелка вверх 18">
            <a:extLst>
              <a:ext uri="{FF2B5EF4-FFF2-40B4-BE49-F238E27FC236}">
                <a16:creationId xmlns:a16="http://schemas.microsoft.com/office/drawing/2014/main" id="{773CAABD-DA9A-4CE3-9879-AB85E9852C82}"/>
              </a:ext>
            </a:extLst>
          </p:cNvPr>
          <p:cNvSpPr/>
          <p:nvPr/>
        </p:nvSpPr>
        <p:spPr>
          <a:xfrm rot="10800000" flipH="1">
            <a:off x="4187825" y="1466850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510E9516-7D84-4E8E-8988-B457881662A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735792" y="964024"/>
            <a:ext cx="2364815" cy="92519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9C4CF982-3C70-4959-8FF4-BF692360805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706217" y="2081742"/>
            <a:ext cx="3053483" cy="93519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14A12D38-D72D-427A-96E8-432CC194CF6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860131" y="3096736"/>
            <a:ext cx="1529458" cy="492443"/>
          </a:xfrm>
          <a:prstGeom prst="rect">
            <a:avLst/>
          </a:prstGeom>
          <a:blipFill>
            <a:blip r:embed="rId8"/>
            <a:stretch>
              <a:fillRect t="-25926" r="-15538" b="-4814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CDFBF89C-487C-4B1E-931F-5D69C378E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38" y="2974975"/>
            <a:ext cx="31353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4000 </a:t>
            </a:r>
            <a:r>
              <a:rPr lang="ru-RU" altLang="ru-RU" b="1">
                <a:solidFill>
                  <a:srgbClr val="0000FF"/>
                </a:solidFill>
              </a:rPr>
              <a:t>м</a:t>
            </a:r>
            <a:r>
              <a:rPr lang="ru-RU" altLang="ru-RU" b="1" baseline="30000">
                <a:solidFill>
                  <a:srgbClr val="0000FF"/>
                </a:solidFill>
              </a:rPr>
              <a:t>3</a:t>
            </a: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84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500" fill="hold"/>
                                        <p:tgtEl>
                                          <p:spTgt spid="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" fill="hold"/>
                                        <p:tgtEl>
                                          <p:spTgt spid="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" fill="hold"/>
                                        <p:tgtEl>
                                          <p:spTgt spid="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500" fill="hold"/>
                                        <p:tgtEl>
                                          <p:spTgt spid="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84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4.44444E-6 L 4.44444E-6 -0.03055 " pathEditMode="relative" rAng="0" ptsTypes="AA">
                                      <p:cBhvr>
                                        <p:cTn id="53" dur="5000" fill="hold"/>
                                        <p:tgtEl>
                                          <p:spTgt spid="8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528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4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2" dur="500"/>
                                        <p:tgtEl>
                                          <p:spTgt spid="8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5" dur="500"/>
                                        <p:tgtEl>
                                          <p:spTgt spid="84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8" dur="500"/>
                                        <p:tgtEl>
                                          <p:spTgt spid="8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1" dur="500"/>
                                        <p:tgtEl>
                                          <p:spTgt spid="8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4" dur="500"/>
                                        <p:tgtEl>
                                          <p:spTgt spid="84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7" dur="500"/>
                                        <p:tgtEl>
                                          <p:spTgt spid="8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8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8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8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84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2" dur="500"/>
                                        <p:tgtEl>
                                          <p:spTgt spid="8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96"/>
                  </p:tgtEl>
                </p:cond>
              </p:nextCondLst>
            </p:seq>
          </p:childTnLst>
        </p:cTn>
      </p:par>
    </p:tnLst>
    <p:bldLst>
      <p:bldP spid="8498" grpId="0"/>
      <p:bldP spid="309" grpId="0"/>
      <p:bldP spid="310" grpId="0"/>
      <p:bldP spid="311" grpId="0" animBg="1"/>
      <p:bldP spid="312" grpId="0" animBg="1"/>
      <p:bldP spid="3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>
            <a:extLst>
              <a:ext uri="{FF2B5EF4-FFF2-40B4-BE49-F238E27FC236}">
                <a16:creationId xmlns:a16="http://schemas.microsoft.com/office/drawing/2014/main" id="{0DD13A1D-E98A-4BBE-89DF-E4CAD4423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9144000" cy="235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Box 2">
            <a:extLst>
              <a:ext uri="{FF2B5EF4-FFF2-40B4-BE49-F238E27FC236}">
                <a16:creationId xmlns:a16="http://schemas.microsoft.com/office/drawing/2014/main" id="{0F852483-2B18-47CB-8EA0-E46C791AC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81000"/>
            <a:ext cx="9077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400" b="1">
                <a:solidFill>
                  <a:srgbClr val="FF0000"/>
                </a:solidFill>
              </a:rPr>
              <a:t>Самостоятельная работа.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>
            <a:extLst>
              <a:ext uri="{FF2B5EF4-FFF2-40B4-BE49-F238E27FC236}">
                <a16:creationId xmlns:a16="http://schemas.microsoft.com/office/drawing/2014/main" id="{25BE6C1A-DBC3-4182-A639-3BF395CAB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2">
            <a:extLst>
              <a:ext uri="{FF2B5EF4-FFF2-40B4-BE49-F238E27FC236}">
                <a16:creationId xmlns:a16="http://schemas.microsoft.com/office/drawing/2014/main" id="{15B5B8D3-7F93-4D23-82B3-369DA4615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79613" y="2057400"/>
            <a:ext cx="6337300" cy="3300413"/>
          </a:xfrm>
          <a:solidFill>
            <a:srgbClr val="CCFFCC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altLang="ru-RU" sz="9600" b="1">
                <a:solidFill>
                  <a:srgbClr val="FF0000"/>
                </a:solidFill>
                <a:latin typeface="Comic Sans MS" panose="030F0702030302020204" pitchFamily="66" charset="0"/>
              </a:rPr>
              <a:t>Стр. 238, 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9600" b="1">
                <a:solidFill>
                  <a:srgbClr val="FF0000"/>
                </a:solidFill>
                <a:latin typeface="Comic Sans MS" panose="030F0702030302020204" pitchFamily="66" charset="0"/>
              </a:rPr>
              <a:t>№1066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1D1D3D7C-E834-4ED9-B935-A0543394EF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714375"/>
            <a:ext cx="8086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5400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Домашнее задание:</a:t>
            </a:r>
          </a:p>
        </p:txBody>
      </p:sp>
      <p:pic>
        <p:nvPicPr>
          <p:cNvPr id="32773" name="Picture 9" descr="&amp;Rcy;&amp;iecy;&amp;shcy;&amp;icy;&amp;vcy; &amp;mcy;&amp;acy;&amp;tcy;&amp;iecy;&amp;mcy;&amp;acy;&amp;tcy;&amp;icy;&amp;chcy;&amp;iecy;&amp;scy;&amp;kcy;&amp;icy;&amp;jcy; &amp;rcy;&amp;iecy;&amp;bcy;&amp;ucy;&amp;scy;, &amp;vcy;&amp;ycy; &amp;pcy;&amp;rcy;&amp;ocy;&amp;chcy;&amp;icy;&amp;tcy;&amp;acy;&amp;iecy;&amp;tcy;&amp;iecy; &amp;dcy;&amp;iecy;&amp;vcy;&amp;icy;&amp;zcy; &amp;ucy;&amp;rcy;&amp;ocy;&amp;kcy;&amp;acy;.  .  .  .  .">
            <a:extLst>
              <a:ext uri="{FF2B5EF4-FFF2-40B4-BE49-F238E27FC236}">
                <a16:creationId xmlns:a16="http://schemas.microsoft.com/office/drawing/2014/main" id="{EC2AB9BB-FF56-41E4-97C8-B9A9ABBCEB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36"/>
          <a:stretch>
            <a:fillRect/>
          </a:stretch>
        </p:blipFill>
        <p:spPr bwMode="auto">
          <a:xfrm>
            <a:off x="-106363" y="1497013"/>
            <a:ext cx="1925638" cy="232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10">
            <a:extLst>
              <a:ext uri="{FF2B5EF4-FFF2-40B4-BE49-F238E27FC236}">
                <a16:creationId xmlns:a16="http://schemas.microsoft.com/office/drawing/2014/main" id="{6C0B330D-BEF1-4C49-947B-3C7ECB64C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789363"/>
            <a:ext cx="15113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>
            <a:extLst>
              <a:ext uri="{FF2B5EF4-FFF2-40B4-BE49-F238E27FC236}">
                <a16:creationId xmlns:a16="http://schemas.microsoft.com/office/drawing/2014/main" id="{53C41D0B-FD4F-4D6D-8C07-0ABD0368ADC9}"/>
              </a:ext>
            </a:extLst>
          </p:cNvPr>
          <p:cNvGrpSpPr>
            <a:grpSpLocks/>
          </p:cNvGrpSpPr>
          <p:nvPr/>
        </p:nvGrpSpPr>
        <p:grpSpPr bwMode="auto">
          <a:xfrm>
            <a:off x="266700" y="279400"/>
            <a:ext cx="8585200" cy="6235700"/>
            <a:chOff x="168" y="176"/>
            <a:chExt cx="5408" cy="3928"/>
          </a:xfrm>
        </p:grpSpPr>
        <p:sp>
          <p:nvSpPr>
            <p:cNvPr id="6148" name="Freeform 4">
              <a:extLst>
                <a:ext uri="{FF2B5EF4-FFF2-40B4-BE49-F238E27FC236}">
                  <a16:creationId xmlns:a16="http://schemas.microsoft.com/office/drawing/2014/main" id="{03C309DD-E517-4C07-917B-B02F1953B0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49" name="Freeform 5">
              <a:extLst>
                <a:ext uri="{FF2B5EF4-FFF2-40B4-BE49-F238E27FC236}">
                  <a16:creationId xmlns:a16="http://schemas.microsoft.com/office/drawing/2014/main" id="{F59009E8-D55E-4331-9F23-41C373E31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0" name="Freeform 6">
              <a:extLst>
                <a:ext uri="{FF2B5EF4-FFF2-40B4-BE49-F238E27FC236}">
                  <a16:creationId xmlns:a16="http://schemas.microsoft.com/office/drawing/2014/main" id="{CF508653-40AE-4A78-9860-42DA3AE65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1" name="Freeform 7">
              <a:extLst>
                <a:ext uri="{FF2B5EF4-FFF2-40B4-BE49-F238E27FC236}">
                  <a16:creationId xmlns:a16="http://schemas.microsoft.com/office/drawing/2014/main" id="{3CB63D24-EFA8-47B9-AA35-0189F1799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2" name="Freeform 8">
              <a:extLst>
                <a:ext uri="{FF2B5EF4-FFF2-40B4-BE49-F238E27FC236}">
                  <a16:creationId xmlns:a16="http://schemas.microsoft.com/office/drawing/2014/main" id="{1447D046-01B4-486C-AFD5-DE9BFEFCA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3" name="Freeform 9">
              <a:extLst>
                <a:ext uri="{FF2B5EF4-FFF2-40B4-BE49-F238E27FC236}">
                  <a16:creationId xmlns:a16="http://schemas.microsoft.com/office/drawing/2014/main" id="{9181AE1C-9E5C-453B-AFAC-A5506A9AEF9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0">
              <a:extLst>
                <a:ext uri="{FF2B5EF4-FFF2-40B4-BE49-F238E27FC236}">
                  <a16:creationId xmlns:a16="http://schemas.microsoft.com/office/drawing/2014/main" id="{98E3D953-469C-4E51-84AB-C4F7D2F35369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>
              <a:extLst>
                <a:ext uri="{FF2B5EF4-FFF2-40B4-BE49-F238E27FC236}">
                  <a16:creationId xmlns:a16="http://schemas.microsoft.com/office/drawing/2014/main" id="{4D109724-8C65-435C-A970-D8BCB1A3F01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CC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47" name="WordArt 12">
            <a:extLst>
              <a:ext uri="{FF2B5EF4-FFF2-40B4-BE49-F238E27FC236}">
                <a16:creationId xmlns:a16="http://schemas.microsoft.com/office/drawing/2014/main" id="{1F220991-C592-435D-89FB-C988B49A91A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60400" y="1620838"/>
            <a:ext cx="8166100" cy="31242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6600" b="1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на проценты </a:t>
            </a:r>
          </a:p>
          <a:p>
            <a:pPr algn="ctr"/>
            <a:r>
              <a:rPr lang="ru-RU" sz="6600" b="1" kern="1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пропорций.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райние и средние члены пропорции - Картинка 14811/8">
            <a:extLst>
              <a:ext uri="{FF2B5EF4-FFF2-40B4-BE49-F238E27FC236}">
                <a16:creationId xmlns:a16="http://schemas.microsoft.com/office/drawing/2014/main" id="{5585534E-4FF7-4733-B053-F62BE46F5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571750"/>
            <a:ext cx="38100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Прямоугольник 4">
            <a:extLst>
              <a:ext uri="{FF2B5EF4-FFF2-40B4-BE49-F238E27FC236}">
                <a16:creationId xmlns:a16="http://schemas.microsoft.com/office/drawing/2014/main" id="{E3E06A6D-B6C9-4803-9E90-4225192F0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857250"/>
            <a:ext cx="8001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solidFill>
                  <a:srgbClr val="FF0000"/>
                </a:solidFill>
                <a:latin typeface="Arial Black" panose="020B0A04020102020204" pitchFamily="34" charset="0"/>
              </a:rPr>
              <a:t>Пропорция </a:t>
            </a:r>
            <a:r>
              <a:rPr lang="ru-RU" altLang="ru-RU" sz="2400">
                <a:latin typeface="Arial Black" panose="020B0A04020102020204" pitchFamily="34" charset="0"/>
              </a:rPr>
              <a:t>- равенство между отношениями четырёх величин а, </a:t>
            </a:r>
            <a:r>
              <a:rPr lang="en-US" altLang="ru-RU" sz="2400">
                <a:latin typeface="Arial Black" panose="020B0A04020102020204" pitchFamily="34" charset="0"/>
              </a:rPr>
              <a:t>b</a:t>
            </a:r>
            <a:r>
              <a:rPr lang="ru-RU" altLang="ru-RU" sz="2400">
                <a:latin typeface="Arial Black" panose="020B0A04020102020204" pitchFamily="34" charset="0"/>
              </a:rPr>
              <a:t>, </a:t>
            </a:r>
            <a:r>
              <a:rPr lang="en-US" altLang="ru-RU" sz="2400">
                <a:latin typeface="Arial Black" panose="020B0A04020102020204" pitchFamily="34" charset="0"/>
              </a:rPr>
              <a:t>c</a:t>
            </a:r>
            <a:r>
              <a:rPr lang="ru-RU" altLang="ru-RU" sz="2400">
                <a:latin typeface="Arial Black" panose="020B0A04020102020204" pitchFamily="34" charset="0"/>
              </a:rPr>
              <a:t>, </a:t>
            </a:r>
            <a:r>
              <a:rPr lang="en-US" altLang="ru-RU" sz="2400">
                <a:latin typeface="Arial Black" panose="020B0A04020102020204" pitchFamily="34" charset="0"/>
              </a:rPr>
              <a:t>d</a:t>
            </a:r>
            <a:r>
              <a:rPr lang="ru-RU" altLang="ru-RU" sz="2400">
                <a:latin typeface="Arial Black" panose="020B0A04020102020204" pitchFamily="34" charset="0"/>
              </a:rPr>
              <a:t>: </a:t>
            </a:r>
            <a:r>
              <a:rPr lang="en-US" altLang="ru-RU" sz="2400">
                <a:latin typeface="Arial Black" panose="020B0A04020102020204" pitchFamily="34" charset="0"/>
              </a:rPr>
              <a:t>a</a:t>
            </a:r>
            <a:r>
              <a:rPr lang="ru-RU" altLang="ru-RU" sz="2400">
                <a:latin typeface="Arial Black" panose="020B0A04020102020204" pitchFamily="34" charset="0"/>
              </a:rPr>
              <a:t> : </a:t>
            </a:r>
            <a:r>
              <a:rPr lang="en-US" altLang="ru-RU" sz="2400">
                <a:latin typeface="Arial Black" panose="020B0A04020102020204" pitchFamily="34" charset="0"/>
              </a:rPr>
              <a:t>b</a:t>
            </a:r>
            <a:r>
              <a:rPr lang="ru-RU" altLang="ru-RU" sz="2400">
                <a:latin typeface="Arial Black" panose="020B0A04020102020204" pitchFamily="34" charset="0"/>
              </a:rPr>
              <a:t> = </a:t>
            </a:r>
            <a:r>
              <a:rPr lang="en-US" altLang="ru-RU" sz="2400">
                <a:latin typeface="Arial Black" panose="020B0A04020102020204" pitchFamily="34" charset="0"/>
              </a:rPr>
              <a:t>c</a:t>
            </a:r>
            <a:r>
              <a:rPr lang="ru-RU" altLang="ru-RU" sz="2400">
                <a:latin typeface="Arial Black" panose="020B0A04020102020204" pitchFamily="34" charset="0"/>
              </a:rPr>
              <a:t> : </a:t>
            </a:r>
            <a:r>
              <a:rPr lang="en-US" altLang="ru-RU" sz="2400">
                <a:latin typeface="Arial Black" panose="020B0A04020102020204" pitchFamily="34" charset="0"/>
              </a:rPr>
              <a:t>d</a:t>
            </a:r>
            <a:r>
              <a:rPr lang="ru-RU" altLang="ru-RU" sz="2400">
                <a:latin typeface="Arial Black" panose="020B0A04020102020204" pitchFamily="34" charset="0"/>
              </a:rPr>
              <a:t>, где </a:t>
            </a:r>
            <a:r>
              <a:rPr lang="en-US" altLang="ru-RU" sz="2400">
                <a:latin typeface="Arial Black" panose="020B0A04020102020204" pitchFamily="34" charset="0"/>
              </a:rPr>
              <a:t>a</a:t>
            </a:r>
            <a:r>
              <a:rPr lang="ru-RU" altLang="ru-RU" sz="2400">
                <a:latin typeface="Arial Black" panose="020B0A04020102020204" pitchFamily="34" charset="0"/>
              </a:rPr>
              <a:t> и </a:t>
            </a:r>
            <a:r>
              <a:rPr lang="en-US" altLang="ru-RU" sz="2400">
                <a:latin typeface="Arial Black" panose="020B0A04020102020204" pitchFamily="34" charset="0"/>
              </a:rPr>
              <a:t>d</a:t>
            </a:r>
            <a:r>
              <a:rPr lang="ru-RU" altLang="ru-RU" sz="2400">
                <a:latin typeface="Arial Black" panose="020B0A04020102020204" pitchFamily="34" charset="0"/>
              </a:rPr>
              <a:t> – это крайние члены пропорции, а </a:t>
            </a:r>
            <a:r>
              <a:rPr lang="en-US" altLang="ru-RU" sz="2400">
                <a:latin typeface="Arial Black" panose="020B0A04020102020204" pitchFamily="34" charset="0"/>
              </a:rPr>
              <a:t>b</a:t>
            </a:r>
            <a:r>
              <a:rPr lang="ru-RU" altLang="ru-RU" sz="2400">
                <a:latin typeface="Arial Black" panose="020B0A04020102020204" pitchFamily="34" charset="0"/>
              </a:rPr>
              <a:t> и </a:t>
            </a:r>
            <a:r>
              <a:rPr lang="en-US" altLang="ru-RU" sz="2400">
                <a:latin typeface="Arial Black" panose="020B0A04020102020204" pitchFamily="34" charset="0"/>
              </a:rPr>
              <a:t>c</a:t>
            </a:r>
            <a:r>
              <a:rPr lang="ru-RU" altLang="ru-RU" sz="2400">
                <a:latin typeface="Arial Black" panose="020B0A04020102020204" pitchFamily="34" charset="0"/>
              </a:rPr>
              <a:t> – средние члены пропорции</a:t>
            </a:r>
            <a:r>
              <a:rPr lang="en-US" altLang="ru-RU" sz="2400">
                <a:latin typeface="Arial Black" panose="020B0A04020102020204" pitchFamily="34" charset="0"/>
              </a:rPr>
              <a:t>.</a:t>
            </a:r>
            <a:endParaRPr lang="ru-RU" altLang="ru-RU" sz="2400">
              <a:latin typeface="Arial Black" panose="020B0A04020102020204" pitchFamily="34" charset="0"/>
            </a:endParaRPr>
          </a:p>
        </p:txBody>
      </p:sp>
      <p:pic>
        <p:nvPicPr>
          <p:cNvPr id="7172" name="Picture 4" descr="Петрищева Светлана Николаевна учитель математики моу &quot;сош 4&quot;…">
            <a:extLst>
              <a:ext uri="{FF2B5EF4-FFF2-40B4-BE49-F238E27FC236}">
                <a16:creationId xmlns:a16="http://schemas.microsoft.com/office/drawing/2014/main" id="{CC6CB79D-934D-4F6D-AD1D-B01EA79E67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571750"/>
            <a:ext cx="235108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>
            <a:extLst>
              <a:ext uri="{FF2B5EF4-FFF2-40B4-BE49-F238E27FC236}">
                <a16:creationId xmlns:a16="http://schemas.microsoft.com/office/drawing/2014/main" id="{0E0CDB85-4AF8-4E18-AEDD-725CAFFC7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786313"/>
            <a:ext cx="2166938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083ECBD-F6EB-4E19-A844-E51F58683C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1300" y="1246188"/>
            <a:ext cx="17653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15      -                  12  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356679-5727-452F-A02C-02DB91895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188" y="1273175"/>
            <a:ext cx="1903412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</a:t>
            </a:r>
            <a:endParaRPr lang="ru-RU" altLang="ru-RU" sz="3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37,5 кг х кг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B37D46F3-1618-4D45-BF58-15A6D2483AA4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8775743C-CB7B-47FF-9C7F-4C1C898B894D}"/>
              </a:ext>
            </a:extLst>
          </p:cNvPr>
          <p:cNvSpPr/>
          <p:nvPr/>
        </p:nvSpPr>
        <p:spPr>
          <a:xfrm rot="10800000" flipH="1">
            <a:off x="4870450" y="1881188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95C949-0F3E-452E-9550-25342BEFDD15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1647496"/>
            <a:ext cx="2027671" cy="931986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19150F-6E2D-4C16-B0D0-B5FF72B9F26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2317" y="2948881"/>
            <a:ext cx="2607572" cy="93519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6B29C881-6E90-481E-AAEE-5B0DC70FE78B}"/>
              </a:ext>
            </a:extLst>
          </p:cNvPr>
          <p:cNvCxnSpPr/>
          <p:nvPr/>
        </p:nvCxnSpPr>
        <p:spPr>
          <a:xfrm>
            <a:off x="6770688" y="3533775"/>
            <a:ext cx="287337" cy="3587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05547B38-7E2D-430F-920F-C25CB303E971}"/>
              </a:ext>
            </a:extLst>
          </p:cNvPr>
          <p:cNvCxnSpPr>
            <a:cxnSpLocks/>
          </p:cNvCxnSpPr>
          <p:nvPr/>
        </p:nvCxnSpPr>
        <p:spPr>
          <a:xfrm>
            <a:off x="7058025" y="2906713"/>
            <a:ext cx="549275" cy="44767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6C5730E-8773-4128-AB7F-11ABF44C7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8025" y="3698875"/>
            <a:ext cx="33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61D65E-5EAD-4DD0-8B9A-85C75DF1E1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0763" y="260350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2,5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9366B8-B65E-4EF3-8741-AC812150420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4244320"/>
            <a:ext cx="1074205" cy="492443"/>
          </a:xfrm>
          <a:prstGeom prst="rect">
            <a:avLst/>
          </a:prstGeom>
          <a:blipFill>
            <a:blip r:embed="rId4"/>
            <a:stretch>
              <a:fillRect t="-24691" r="-22159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D7C782-4CD9-44F0-9374-F3CB51B7F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45586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30 кг.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F1F47EAD-AF06-422A-BB08-462029658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1275" y="58738"/>
            <a:ext cx="89249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3200" b="1" dirty="0">
                <a:solidFill>
                  <a:srgbClr val="0000FF"/>
                </a:solidFill>
                <a:latin typeface="+mn-lt"/>
              </a:rPr>
              <a:t>Масса 15 одинаковых деталей составляет 37,5 кг. Какова масса 12 таких деталей?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00B44B2-124A-4AD5-81FD-6DCC82E604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8413" y="1246188"/>
            <a:ext cx="214788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endParaRPr lang="ru-RU" altLang="ru-RU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60 </a:t>
            </a: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км/ч -                  50 км/ч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568D24-C180-4DA3-AB34-7BCA33774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188" y="1273175"/>
            <a:ext cx="1903412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ru-RU" altLang="ru-RU" sz="3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2,5 ч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х ч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F6ACAE43-D63E-4C25-B493-950668DD8764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50BAFCDF-FECF-4F1C-85B4-109E066C53BF}"/>
              </a:ext>
            </a:extLst>
          </p:cNvPr>
          <p:cNvSpPr/>
          <p:nvPr/>
        </p:nvSpPr>
        <p:spPr>
          <a:xfrm flipH="1">
            <a:off x="4686300" y="1881188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9D33F0-ABC0-4AAC-B61E-10349D6B6C9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1647496"/>
            <a:ext cx="1782411" cy="97731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9E8542-171F-4861-8505-87532283A3B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52317" y="2948881"/>
            <a:ext cx="2362313" cy="93519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1769B5B-5845-449F-ADED-D6EBBA8ABE3D}"/>
              </a:ext>
            </a:extLst>
          </p:cNvPr>
          <p:cNvCxnSpPr>
            <a:cxnSpLocks/>
          </p:cNvCxnSpPr>
          <p:nvPr/>
        </p:nvCxnSpPr>
        <p:spPr>
          <a:xfrm>
            <a:off x="6510338" y="3513138"/>
            <a:ext cx="547687" cy="379412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5CB182B2-DC6D-45A0-8440-7C59C1793BE5}"/>
              </a:ext>
            </a:extLst>
          </p:cNvPr>
          <p:cNvCxnSpPr>
            <a:cxnSpLocks/>
          </p:cNvCxnSpPr>
          <p:nvPr/>
        </p:nvCxnSpPr>
        <p:spPr>
          <a:xfrm>
            <a:off x="7019925" y="2913063"/>
            <a:ext cx="587375" cy="441325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9626E25-2944-41DF-A45D-AC1194E48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8025" y="3698875"/>
            <a:ext cx="312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9442EB-9AF4-4C04-8FCD-0DCBCDBD7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0763" y="2603500"/>
            <a:ext cx="504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0,1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CBAE22-2E3F-4536-9998-20B184D33A0F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436096" y="4244320"/>
            <a:ext cx="846578" cy="492443"/>
          </a:xfrm>
          <a:prstGeom prst="rect">
            <a:avLst/>
          </a:prstGeom>
          <a:blipFill>
            <a:blip r:embed="rId4"/>
            <a:stretch>
              <a:fillRect t="-24691" r="-28058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356AF4-FC35-460B-BA31-D9CCEDAB3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3513" y="5118100"/>
            <a:ext cx="21320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3 ч.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859B8AA1-C250-456E-AB3F-2235883A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513" y="166688"/>
            <a:ext cx="89804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400" b="1" dirty="0">
                <a:solidFill>
                  <a:srgbClr val="0000FF"/>
                </a:solidFill>
                <a:latin typeface="+mn-lt"/>
              </a:rPr>
              <a:t>Теплоход на подводных крыльях прошел расстояние между пристанями со средней скоростью 60 км/ч за 2,5 ч. Какое время он потратит при скорости 50 км/ч?</a:t>
            </a:r>
          </a:p>
        </p:txBody>
      </p:sp>
      <p:pic>
        <p:nvPicPr>
          <p:cNvPr id="22" name="Picture 10" descr="http://nik-rech.narod.ru/album_volga/photos/0006.jpg">
            <a:extLst>
              <a:ext uri="{FF2B5EF4-FFF2-40B4-BE49-F238E27FC236}">
                <a16:creationId xmlns:a16="http://schemas.microsoft.com/office/drawing/2014/main" id="{39091715-A9CE-404B-8967-68AD4F7FA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56188"/>
            <a:ext cx="5072063" cy="1825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9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C5C5F5-F5E9-46E7-8422-7CE5013E9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rgbClr val="FF0000"/>
                </a:solidFill>
              </a:rPr>
              <a:t>Процент - это сотая часть от числа.</a:t>
            </a:r>
          </a:p>
        </p:txBody>
      </p:sp>
      <p:pic>
        <p:nvPicPr>
          <p:cNvPr id="10243" name="Рисунок 2" descr="процент">
            <a:extLst>
              <a:ext uri="{FF2B5EF4-FFF2-40B4-BE49-F238E27FC236}">
                <a16:creationId xmlns:a16="http://schemas.microsoft.com/office/drawing/2014/main" id="{06F1C7F6-D6B7-4579-A01C-D2F72F0C55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728913"/>
            <a:ext cx="8229600" cy="22002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id="{E31BD084-7563-4480-B5A1-74FA85F67E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100">
                <a:solidFill>
                  <a:srgbClr val="FF0000"/>
                </a:solidFill>
                <a:cs typeface="Times New Roman" panose="02020603050405020304" pitchFamily="18" charset="0"/>
              </a:rPr>
              <a:t>Чтобы </a:t>
            </a:r>
            <a:r>
              <a:rPr lang="ru-RU" altLang="ru-RU" sz="3100" b="1">
                <a:solidFill>
                  <a:srgbClr val="FF0000"/>
                </a:solidFill>
                <a:cs typeface="Times New Roman" panose="02020603050405020304" pitchFamily="18" charset="0"/>
              </a:rPr>
              <a:t>перевести проценты в дробь</a:t>
            </a:r>
            <a:r>
              <a:rPr lang="ru-RU" altLang="ru-RU" sz="3100">
                <a:solidFill>
                  <a:srgbClr val="FF0000"/>
                </a:solidFill>
                <a:cs typeface="Times New Roman" panose="02020603050405020304" pitchFamily="18" charset="0"/>
              </a:rPr>
              <a:t>, нужно разделить число на 100.</a:t>
            </a:r>
            <a:endParaRPr lang="ru-RU" altLang="ru-RU">
              <a:solidFill>
                <a:srgbClr val="FF0000"/>
              </a:solidFill>
            </a:endParaRPr>
          </a:p>
        </p:txBody>
      </p:sp>
      <p:pic>
        <p:nvPicPr>
          <p:cNvPr id="11267" name="Рисунок 2" descr="перевод процента в десятичную дробь">
            <a:extLst>
              <a:ext uri="{FF2B5EF4-FFF2-40B4-BE49-F238E27FC236}">
                <a16:creationId xmlns:a16="http://schemas.microsoft.com/office/drawing/2014/main" id="{B16CAFD4-6C31-4E1D-A3FB-58A5A592A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28813"/>
            <a:ext cx="5867400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id="{CEE7D084-1691-47C3-92F3-7892CF8498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50" y="82550"/>
            <a:ext cx="8991600" cy="1143000"/>
          </a:xfrm>
        </p:spPr>
        <p:txBody>
          <a:bodyPr/>
          <a:lstStyle/>
          <a:p>
            <a:pPr eaLnBrk="1" hangingPunct="1"/>
            <a:r>
              <a:rPr lang="ru-RU" altLang="ru-RU" b="1">
                <a:solidFill>
                  <a:srgbClr val="FF0000"/>
                </a:solidFill>
              </a:rPr>
              <a:t>Основные задачи на проценты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675854D3-5D5B-417C-83BD-90FB6C906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1295400"/>
            <a:ext cx="9036050" cy="5181600"/>
          </a:xfrm>
        </p:spPr>
        <p:txBody>
          <a:bodyPr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 тип.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Нахождение процента от данного числа  </a:t>
            </a:r>
            <a:r>
              <a:rPr lang="ru-RU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(известно всего, найти часть).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В книге 600 страниц. Мальчик прочитал 23% книги. Сколько страниц прочитал мальчик?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 тип.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Нахождение числа по его процентам     </a:t>
            </a:r>
            <a:r>
              <a:rPr lang="ru-RU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(известно значение процента, найти всего).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Мальчик прочитал 138 страниц, что составляет 23% всей книги. Сколько страниц в книге?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u="sng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 тип. </a:t>
            </a: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Нахождение процентного отношения чисел </a:t>
            </a:r>
            <a:r>
              <a:rPr lang="ru-RU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(даны два числа, найти процент одного от другого).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В книге 600 страниц. Мальчик прочитал 138 страниц. Сколько процентов всей книги он прочитал?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860</TotalTime>
  <Words>1003</Words>
  <Application>Microsoft Office PowerPoint</Application>
  <PresentationFormat>Экран (4:3)</PresentationFormat>
  <Paragraphs>198</Paragraphs>
  <Slides>23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3" baseType="lpstr">
      <vt:lpstr>Arial</vt:lpstr>
      <vt:lpstr>Verdana</vt:lpstr>
      <vt:lpstr>Cambria</vt:lpstr>
      <vt:lpstr>Times New Roman</vt:lpstr>
      <vt:lpstr>Arial Black</vt:lpstr>
      <vt:lpstr>Wingdings</vt:lpstr>
      <vt:lpstr>Wingdings 2</vt:lpstr>
      <vt:lpstr>Comic Sans MS</vt:lpstr>
      <vt:lpstr>Оформление по умолчанию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Процент - это сотая часть от числа.</vt:lpstr>
      <vt:lpstr>Чтобы перевести проценты в дробь, нужно разделить число на 100.</vt:lpstr>
      <vt:lpstr>Основные задачи на проценты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1</cp:lastModifiedBy>
  <cp:revision>52</cp:revision>
  <cp:lastPrinted>1601-01-01T00:00:00Z</cp:lastPrinted>
  <dcterms:created xsi:type="dcterms:W3CDTF">1601-01-01T00:00:00Z</dcterms:created>
  <dcterms:modified xsi:type="dcterms:W3CDTF">2020-08-30T08:08:27Z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